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910" r:id="rId4"/>
    <p:sldMasterId id="2147483911" r:id="rId5"/>
    <p:sldMasterId id="2147483912" r:id="rId6"/>
    <p:sldMasterId id="2147483913" r:id="rId7"/>
    <p:sldMasterId id="2147483914" r:id="rId8"/>
    <p:sldMasterId id="214748391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y="5143500" cx="9144000"/>
  <p:notesSz cx="6858000" cy="9144000"/>
  <p:embeddedFontLst>
    <p:embeddedFont>
      <p:font typeface="Permanent Marker"/>
      <p:regular r:id="rId34"/>
    </p:embeddedFont>
    <p:embeddedFont>
      <p:font typeface="Itim"/>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font" Target="fonts/Itim-regular.fntdata"/><Relationship Id="rId34" Type="http://schemas.openxmlformats.org/officeDocument/2006/relationships/font" Target="fonts/PermanentMarker-regular.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8" name="Shape 7658"/>
        <p:cNvGrpSpPr/>
        <p:nvPr/>
      </p:nvGrpSpPr>
      <p:grpSpPr>
        <a:xfrm>
          <a:off x="0" y="0"/>
          <a:ext cx="0" cy="0"/>
          <a:chOff x="0" y="0"/>
          <a:chExt cx="0" cy="0"/>
        </a:xfrm>
      </p:grpSpPr>
      <p:sp>
        <p:nvSpPr>
          <p:cNvPr id="7659" name="Google Shape;7659;g258bb71551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0" name="Google Shape;7660;g258bb71551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7" name="Shape 7847"/>
        <p:cNvGrpSpPr/>
        <p:nvPr/>
      </p:nvGrpSpPr>
      <p:grpSpPr>
        <a:xfrm>
          <a:off x="0" y="0"/>
          <a:ext cx="0" cy="0"/>
          <a:chOff x="0" y="0"/>
          <a:chExt cx="0" cy="0"/>
        </a:xfrm>
      </p:grpSpPr>
      <p:sp>
        <p:nvSpPr>
          <p:cNvPr id="7848" name="Google Shape;7848;g25a7c7b3b6c_0_6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9" name="Google Shape;7849;g25a7c7b3b6c_0_6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Asking students to predict</a:t>
            </a:r>
            <a:endParaRPr/>
          </a:p>
          <a:p>
            <a:pPr indent="0" lvl="0" marL="0" rtl="0" algn="l">
              <a:spcBef>
                <a:spcPts val="0"/>
              </a:spcBef>
              <a:spcAft>
                <a:spcPts val="0"/>
              </a:spcAft>
              <a:buNone/>
            </a:pPr>
            <a:r>
              <a:rPr lang="en"/>
              <a:t>	Point out to students that we are comparing Strings in our If-Else Statement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students to predict what </a:t>
            </a:r>
            <a:r>
              <a:rPr lang="en"/>
              <a:t>they</a:t>
            </a:r>
            <a:r>
              <a:rPr lang="en"/>
              <a:t> think the program will output</a:t>
            </a:r>
            <a:endParaRPr/>
          </a:p>
          <a:p>
            <a:pPr indent="0" lvl="0" marL="0" rtl="0" algn="l">
              <a:spcBef>
                <a:spcPts val="0"/>
              </a:spcBef>
              <a:spcAft>
                <a:spcPts val="0"/>
              </a:spcAft>
              <a:buNone/>
            </a:pPr>
            <a:r>
              <a:rPr lang="en"/>
              <a:t>	Make sure students realize that the password was incorrect because in the variable password it have “Orange” with a capital O, but the correct password is “orange” with a </a:t>
            </a:r>
            <a:r>
              <a:rPr lang="en"/>
              <a:t>lowercase</a:t>
            </a:r>
            <a:r>
              <a:rPr lang="en"/>
              <a:t> letter and that </a:t>
            </a:r>
            <a:r>
              <a:rPr lang="en"/>
              <a:t>capitalization</a:t>
            </a:r>
            <a:r>
              <a:rPr lang="en"/>
              <a:t> is crucial when </a:t>
            </a:r>
            <a:r>
              <a:rPr lang="en"/>
              <a:t>comparing</a:t>
            </a:r>
            <a:r>
              <a:rPr lang="en"/>
              <a:t> strings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6" name="Shape 7886"/>
        <p:cNvGrpSpPr/>
        <p:nvPr/>
      </p:nvGrpSpPr>
      <p:grpSpPr>
        <a:xfrm>
          <a:off x="0" y="0"/>
          <a:ext cx="0" cy="0"/>
          <a:chOff x="0" y="0"/>
          <a:chExt cx="0" cy="0"/>
        </a:xfrm>
      </p:grpSpPr>
      <p:sp>
        <p:nvSpPr>
          <p:cNvPr id="7887" name="Google Shape;7887;g237a1b6526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8" name="Google Shape;7888;g237a1b6526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predict what the program will output</a:t>
            </a:r>
            <a:endParaRPr/>
          </a:p>
          <a:p>
            <a:pPr indent="0" lvl="0" marL="0" rtl="0" algn="l">
              <a:spcBef>
                <a:spcPts val="0"/>
              </a:spcBef>
              <a:spcAft>
                <a:spcPts val="0"/>
              </a:spcAft>
              <a:buNone/>
            </a:pPr>
            <a:r>
              <a:rPr lang="en"/>
              <a:t>	Have students explain their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the students to predict whether the “Onward Message” will appear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5" name="Shape 7925"/>
        <p:cNvGrpSpPr/>
        <p:nvPr/>
      </p:nvGrpSpPr>
      <p:grpSpPr>
        <a:xfrm>
          <a:off x="0" y="0"/>
          <a:ext cx="0" cy="0"/>
          <a:chOff x="0" y="0"/>
          <a:chExt cx="0" cy="0"/>
        </a:xfrm>
      </p:grpSpPr>
      <p:sp>
        <p:nvSpPr>
          <p:cNvPr id="7926" name="Google Shape;7926;g25a7c7b3b6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7" name="Google Shape;7927;g25a7c7b3b6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2" name="Shape 7972"/>
        <p:cNvGrpSpPr/>
        <p:nvPr/>
      </p:nvGrpSpPr>
      <p:grpSpPr>
        <a:xfrm>
          <a:off x="0" y="0"/>
          <a:ext cx="0" cy="0"/>
          <a:chOff x="0" y="0"/>
          <a:chExt cx="0" cy="0"/>
        </a:xfrm>
      </p:grpSpPr>
      <p:sp>
        <p:nvSpPr>
          <p:cNvPr id="7973" name="Google Shape;7973;g237a1b6526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4" name="Google Shape;7974;g237a1b6526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Walk Students through the program and show them how the Elif-Statement block is run when the If-statement is False AND the Elif-Statement is True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8" name="Shape 7988"/>
        <p:cNvGrpSpPr/>
        <p:nvPr/>
      </p:nvGrpSpPr>
      <p:grpSpPr>
        <a:xfrm>
          <a:off x="0" y="0"/>
          <a:ext cx="0" cy="0"/>
          <a:chOff x="0" y="0"/>
          <a:chExt cx="0" cy="0"/>
        </a:xfrm>
      </p:grpSpPr>
      <p:sp>
        <p:nvSpPr>
          <p:cNvPr id="7989" name="Google Shape;7989;g237a1b6526b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0" name="Google Shape;7990;g237a1b6526b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walking students through the examples from the previous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that students know that If-Elif-Else Statements all work together and that when one condition is False it moves down the Path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8" name="Shape 7998"/>
        <p:cNvGrpSpPr/>
        <p:nvPr/>
      </p:nvGrpSpPr>
      <p:grpSpPr>
        <a:xfrm>
          <a:off x="0" y="0"/>
          <a:ext cx="0" cy="0"/>
          <a:chOff x="0" y="0"/>
          <a:chExt cx="0" cy="0"/>
        </a:xfrm>
      </p:grpSpPr>
      <p:sp>
        <p:nvSpPr>
          <p:cNvPr id="7999" name="Google Shape;7999;g237a1b6526b_0_3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0" name="Google Shape;8000;g237a1b6526b_0_3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students predict what the program will output</a:t>
            </a:r>
            <a:endParaRPr/>
          </a:p>
          <a:p>
            <a:pPr indent="0" lvl="0" marL="0" rtl="0" algn="l">
              <a:spcBef>
                <a:spcPts val="0"/>
              </a:spcBef>
              <a:spcAft>
                <a:spcPts val="0"/>
              </a:spcAft>
              <a:buNone/>
            </a:pPr>
            <a:r>
              <a:rPr lang="en"/>
              <a:t>	If there are stuck give them the options of: “An Error”, it will print “Hello World!”, it will print “Hello Class!”, it will print “Hello Python!”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 students that the print “Hello World!” is outputted because it was the first in line to be True</a:t>
            </a:r>
            <a:endParaRPr/>
          </a:p>
          <a:p>
            <a:pPr indent="0" lvl="0" marL="0" rtl="0" algn="l">
              <a:spcBef>
                <a:spcPts val="0"/>
              </a:spcBef>
              <a:spcAft>
                <a:spcPts val="0"/>
              </a:spcAft>
              <a:buNone/>
            </a:pPr>
            <a:r>
              <a:rPr lang="en"/>
              <a:t>	Make Sure students have a solid understand that one output can come from every If-Elif-Else Statement </a:t>
            </a:r>
            <a:endParaRPr/>
          </a:p>
          <a:p>
            <a:pPr indent="0" lvl="0" marL="0" rtl="0" algn="l">
              <a:spcBef>
                <a:spcPts val="0"/>
              </a:spcBef>
              <a:spcAft>
                <a:spcPts val="0"/>
              </a:spcAft>
              <a:buNone/>
            </a:pPr>
            <a:r>
              <a:rPr lang="en"/>
              <a:t>	Also make sure they know that the first condition to be true is the one that is outputted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9" name="Shape 8009"/>
        <p:cNvGrpSpPr/>
        <p:nvPr/>
      </p:nvGrpSpPr>
      <p:grpSpPr>
        <a:xfrm>
          <a:off x="0" y="0"/>
          <a:ext cx="0" cy="0"/>
          <a:chOff x="0" y="0"/>
          <a:chExt cx="0" cy="0"/>
        </a:xfrm>
      </p:grpSpPr>
      <p:sp>
        <p:nvSpPr>
          <p:cNvPr id="8010" name="Google Shape;8010;g237a1b6526b_0_3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1" name="Google Shape;8011;g237a1b6526b_0_3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Students that they can have infinite many Elif statements in their If-Elif-Else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show them how for both programs that there is only ever one bock within the If-Elif-Else statement is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please tell them this is a terrible way of knowing if a number is even and </a:t>
            </a:r>
            <a:r>
              <a:rPr lang="en"/>
              <a:t>it's</a:t>
            </a:r>
            <a:r>
              <a:rPr lang="en"/>
              <a:t> only for educational </a:t>
            </a:r>
            <a:r>
              <a:rPr lang="en"/>
              <a:t>purposes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9" name="Shape 8019"/>
        <p:cNvGrpSpPr/>
        <p:nvPr/>
      </p:nvGrpSpPr>
      <p:grpSpPr>
        <a:xfrm>
          <a:off x="0" y="0"/>
          <a:ext cx="0" cy="0"/>
          <a:chOff x="0" y="0"/>
          <a:chExt cx="0" cy="0"/>
        </a:xfrm>
      </p:grpSpPr>
      <p:sp>
        <p:nvSpPr>
          <p:cNvPr id="8020" name="Google Shape;8020;g237a1b6526b_0_3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1" name="Google Shape;8021;g237a1b6526b_0_3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the students know there is a condition &amp; body of an If-Statement that will determine how the If-Statement will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Explain about how once the program is done the program will move onward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2" name="Shape 8032"/>
        <p:cNvGrpSpPr/>
        <p:nvPr/>
      </p:nvGrpSpPr>
      <p:grpSpPr>
        <a:xfrm>
          <a:off x="0" y="0"/>
          <a:ext cx="0" cy="0"/>
          <a:chOff x="0" y="0"/>
          <a:chExt cx="0" cy="0"/>
        </a:xfrm>
      </p:grpSpPr>
      <p:sp>
        <p:nvSpPr>
          <p:cNvPr id="8033" name="Google Shape;8033;g237a1b6526b_0_3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4" name="Google Shape;8034;g237a1b6526b_0_3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they notice that there are multiple Elif-Statements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Have Students predict what the program will print out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Have students explain their reasonings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2" name="Shape 8042"/>
        <p:cNvGrpSpPr/>
        <p:nvPr/>
      </p:nvGrpSpPr>
      <p:grpSpPr>
        <a:xfrm>
          <a:off x="0" y="0"/>
          <a:ext cx="0" cy="0"/>
          <a:chOff x="0" y="0"/>
          <a:chExt cx="0" cy="0"/>
        </a:xfrm>
      </p:grpSpPr>
      <p:sp>
        <p:nvSpPr>
          <p:cNvPr id="8043" name="Google Shape;8043;g237a1b6526b_0_3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4" name="Google Shape;8044;g237a1b6526b_0_3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predict what the program will output</a:t>
            </a:r>
            <a:endParaRPr/>
          </a:p>
          <a:p>
            <a:pPr indent="0" lvl="0" marL="0" rtl="0" algn="l">
              <a:spcBef>
                <a:spcPts val="0"/>
              </a:spcBef>
              <a:spcAft>
                <a:spcPts val="0"/>
              </a:spcAft>
              <a:buNone/>
            </a:pPr>
            <a:r>
              <a:rPr lang="en"/>
              <a:t>	Have students explain their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the students to predict whether the “Onward Message” will appear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6" name="Shape 7666"/>
        <p:cNvGrpSpPr/>
        <p:nvPr/>
      </p:nvGrpSpPr>
      <p:grpSpPr>
        <a:xfrm>
          <a:off x="0" y="0"/>
          <a:ext cx="0" cy="0"/>
          <a:chOff x="0" y="0"/>
          <a:chExt cx="0" cy="0"/>
        </a:xfrm>
      </p:grpSpPr>
      <p:sp>
        <p:nvSpPr>
          <p:cNvPr id="7667" name="Google Shape;7667;g258bb715513_0_6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8" name="Google Shape;7668;g258bb715513_0_6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2" name="Shape 8052"/>
        <p:cNvGrpSpPr/>
        <p:nvPr/>
      </p:nvGrpSpPr>
      <p:grpSpPr>
        <a:xfrm>
          <a:off x="0" y="0"/>
          <a:ext cx="0" cy="0"/>
          <a:chOff x="0" y="0"/>
          <a:chExt cx="0" cy="0"/>
        </a:xfrm>
      </p:grpSpPr>
      <p:sp>
        <p:nvSpPr>
          <p:cNvPr id="8053" name="Google Shape;8053;g25a7c7b3b6c_0_3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4" name="Google Shape;8054;g25a7c7b3b6c_0_3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2" name="Shape 8102"/>
        <p:cNvGrpSpPr/>
        <p:nvPr/>
      </p:nvGrpSpPr>
      <p:grpSpPr>
        <a:xfrm>
          <a:off x="0" y="0"/>
          <a:ext cx="0" cy="0"/>
          <a:chOff x="0" y="0"/>
          <a:chExt cx="0" cy="0"/>
        </a:xfrm>
      </p:grpSpPr>
      <p:sp>
        <p:nvSpPr>
          <p:cNvPr id="8103" name="Google Shape;8103;g237a1b6526b_0_7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4" name="Google Shape;8104;g237a1b6526b_0_7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2" name="Shape 8112"/>
        <p:cNvGrpSpPr/>
        <p:nvPr/>
      </p:nvGrpSpPr>
      <p:grpSpPr>
        <a:xfrm>
          <a:off x="0" y="0"/>
          <a:ext cx="0" cy="0"/>
          <a:chOff x="0" y="0"/>
          <a:chExt cx="0" cy="0"/>
        </a:xfrm>
      </p:grpSpPr>
      <p:sp>
        <p:nvSpPr>
          <p:cNvPr id="8113" name="Google Shape;8113;g237a1b6526b_0_9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4" name="Google Shape;8114;g237a1b6526b_0_9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4" name="Shape 8144"/>
        <p:cNvGrpSpPr/>
        <p:nvPr/>
      </p:nvGrpSpPr>
      <p:grpSpPr>
        <a:xfrm>
          <a:off x="0" y="0"/>
          <a:ext cx="0" cy="0"/>
          <a:chOff x="0" y="0"/>
          <a:chExt cx="0" cy="0"/>
        </a:xfrm>
      </p:grpSpPr>
      <p:sp>
        <p:nvSpPr>
          <p:cNvPr id="8145" name="Google Shape;8145;g237a1b6526b_0_9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6" name="Google Shape;8146;g237a1b6526b_0_9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3" name="Shape 7713"/>
        <p:cNvGrpSpPr/>
        <p:nvPr/>
      </p:nvGrpSpPr>
      <p:grpSpPr>
        <a:xfrm>
          <a:off x="0" y="0"/>
          <a:ext cx="0" cy="0"/>
          <a:chOff x="0" y="0"/>
          <a:chExt cx="0" cy="0"/>
        </a:xfrm>
      </p:grpSpPr>
      <p:sp>
        <p:nvSpPr>
          <p:cNvPr id="7714" name="Google Shape;7714;g25a7c7b3b6c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5" name="Google Shape;7715;g25a7c7b3b6c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 to notice what is the difference between the output of both programs</a:t>
            </a:r>
            <a:endParaRPr/>
          </a:p>
          <a:p>
            <a:pPr indent="0" lvl="0" marL="0" rtl="0" algn="l">
              <a:spcBef>
                <a:spcPts val="0"/>
              </a:spcBef>
              <a:spcAft>
                <a:spcPts val="0"/>
              </a:spcAft>
              <a:buNone/>
            </a:pPr>
            <a:r>
              <a:rPr lang="en"/>
              <a:t>	Students should say how the Left program prints out “Hello World” while the Right one does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make sure students notice how the “Hello World” was only </a:t>
            </a:r>
            <a:r>
              <a:rPr lang="en"/>
              <a:t>outputted if the condition was True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25a7c7b3b6c_0_6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25a7c7b3b6c_0_6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the students know there is a condition &amp; body of an If-Statement that will determine how the If-Statement will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Explain about how once the program is done the program will move onward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3" name="Shape 7743"/>
        <p:cNvGrpSpPr/>
        <p:nvPr/>
      </p:nvGrpSpPr>
      <p:grpSpPr>
        <a:xfrm>
          <a:off x="0" y="0"/>
          <a:ext cx="0" cy="0"/>
          <a:chOff x="0" y="0"/>
          <a:chExt cx="0" cy="0"/>
        </a:xfrm>
      </p:grpSpPr>
      <p:sp>
        <p:nvSpPr>
          <p:cNvPr id="7744" name="Google Shape;7744;g25a7c7b3b6c_0_4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5" name="Google Shape;7745;g25a7c7b3b6c_0_4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predict what the program will output</a:t>
            </a:r>
            <a:endParaRPr/>
          </a:p>
          <a:p>
            <a:pPr indent="0" lvl="0" marL="0" rtl="0" algn="l">
              <a:spcBef>
                <a:spcPts val="0"/>
              </a:spcBef>
              <a:spcAft>
                <a:spcPts val="0"/>
              </a:spcAft>
              <a:buNone/>
            </a:pPr>
            <a:r>
              <a:rPr lang="en"/>
              <a:t>	Have students explain their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Students if they see a </a:t>
            </a:r>
            <a:r>
              <a:rPr lang="en"/>
              <a:t>relationship</a:t>
            </a:r>
            <a:r>
              <a:rPr lang="en"/>
              <a:t> between If-</a:t>
            </a:r>
            <a:r>
              <a:rPr lang="en"/>
              <a:t>Statements</a:t>
            </a:r>
            <a:r>
              <a:rPr lang="en"/>
              <a:t> and Booleans/Comparison Operators/Logical Operators from the previous lesson111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8" name="Shape 7758"/>
        <p:cNvGrpSpPr/>
        <p:nvPr/>
      </p:nvGrpSpPr>
      <p:grpSpPr>
        <a:xfrm>
          <a:off x="0" y="0"/>
          <a:ext cx="0" cy="0"/>
          <a:chOff x="0" y="0"/>
          <a:chExt cx="0" cy="0"/>
        </a:xfrm>
      </p:grpSpPr>
      <p:sp>
        <p:nvSpPr>
          <p:cNvPr id="7759" name="Google Shape;7759;g25a7c7b3b6c_0_6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0" name="Google Shape;7760;g25a7c7b3b6c_0_6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predict what the program will output</a:t>
            </a:r>
            <a:endParaRPr/>
          </a:p>
          <a:p>
            <a:pPr indent="0" lvl="0" marL="0" rtl="0" algn="l">
              <a:spcBef>
                <a:spcPts val="0"/>
              </a:spcBef>
              <a:spcAft>
                <a:spcPts val="0"/>
              </a:spcAft>
              <a:buNone/>
            </a:pPr>
            <a:r>
              <a:rPr lang="en"/>
              <a:t>	Have students explain their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Ask the students to predict </a:t>
            </a:r>
            <a:r>
              <a:rPr lang="en"/>
              <a:t>whether</a:t>
            </a:r>
            <a:r>
              <a:rPr lang="en"/>
              <a:t> the “Onward Message” will appear even though the if statement is False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Showing Answer students should notice that the program continues one with the code that is not in the body of the If-Statement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0" name="Shape 7770"/>
        <p:cNvGrpSpPr/>
        <p:nvPr/>
      </p:nvGrpSpPr>
      <p:grpSpPr>
        <a:xfrm>
          <a:off x="0" y="0"/>
          <a:ext cx="0" cy="0"/>
          <a:chOff x="0" y="0"/>
          <a:chExt cx="0" cy="0"/>
        </a:xfrm>
      </p:grpSpPr>
      <p:sp>
        <p:nvSpPr>
          <p:cNvPr id="7771" name="Google Shape;7771;g25a7c7b3b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2" name="Google Shape;7772;g25a7c7b3b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7" name="Shape 7817"/>
        <p:cNvGrpSpPr/>
        <p:nvPr/>
      </p:nvGrpSpPr>
      <p:grpSpPr>
        <a:xfrm>
          <a:off x="0" y="0"/>
          <a:ext cx="0" cy="0"/>
          <a:chOff x="0" y="0"/>
          <a:chExt cx="0" cy="0"/>
        </a:xfrm>
      </p:grpSpPr>
      <p:sp>
        <p:nvSpPr>
          <p:cNvPr id="7818" name="Google Shape;7818;g25a7c7b3b6c_0_6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9" name="Google Shape;7819;g25a7c7b3b6c_0_6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 to notice what is the difference between the output of both programs</a:t>
            </a:r>
            <a:endParaRPr/>
          </a:p>
          <a:p>
            <a:pPr indent="0" lvl="0" marL="0" rtl="0" algn="l">
              <a:spcBef>
                <a:spcPts val="0"/>
              </a:spcBef>
              <a:spcAft>
                <a:spcPts val="0"/>
              </a:spcAft>
              <a:buNone/>
            </a:pPr>
            <a:r>
              <a:rPr lang="en"/>
              <a:t>	Students should notice how the output was different depending on if the condition was True or False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4" name="Shape 7834"/>
        <p:cNvGrpSpPr/>
        <p:nvPr/>
      </p:nvGrpSpPr>
      <p:grpSpPr>
        <a:xfrm>
          <a:off x="0" y="0"/>
          <a:ext cx="0" cy="0"/>
          <a:chOff x="0" y="0"/>
          <a:chExt cx="0" cy="0"/>
        </a:xfrm>
      </p:grpSpPr>
      <p:sp>
        <p:nvSpPr>
          <p:cNvPr id="7835" name="Google Shape;7835;g25a7c7b3b6c_0_6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6" name="Google Shape;7836;g25a7c7b3b6c_0_6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the students know there is a condition &amp; body of an If-Statement that will determine how the If-Statement will run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Explain about how once the program is done the program will move onward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2683" name="Shape 2683"/>
        <p:cNvGrpSpPr/>
        <p:nvPr/>
      </p:nvGrpSpPr>
      <p:grpSpPr>
        <a:xfrm>
          <a:off x="0" y="0"/>
          <a:ext cx="0" cy="0"/>
          <a:chOff x="0" y="0"/>
          <a:chExt cx="0" cy="0"/>
        </a:xfrm>
      </p:grpSpPr>
      <p:grpSp>
        <p:nvGrpSpPr>
          <p:cNvPr id="2684" name="Google Shape;2684;p103"/>
          <p:cNvGrpSpPr/>
          <p:nvPr/>
        </p:nvGrpSpPr>
        <p:grpSpPr>
          <a:xfrm flipH="1">
            <a:off x="-1700" y="329"/>
            <a:ext cx="9147400" cy="5142843"/>
            <a:chOff x="238125" y="854700"/>
            <a:chExt cx="7142500" cy="4015650"/>
          </a:xfrm>
        </p:grpSpPr>
        <p:sp>
          <p:nvSpPr>
            <p:cNvPr id="2685" name="Google Shape;2685;p10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0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0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0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0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0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0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0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0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0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0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0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0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0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0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0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0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0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0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4" name="Google Shape;2704;p103"/>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705" name="Google Shape;2705;p103"/>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2706" name="Shape 2706"/>
        <p:cNvGrpSpPr/>
        <p:nvPr/>
      </p:nvGrpSpPr>
      <p:grpSpPr>
        <a:xfrm>
          <a:off x="0" y="0"/>
          <a:ext cx="0" cy="0"/>
          <a:chOff x="0" y="0"/>
          <a:chExt cx="0" cy="0"/>
        </a:xfrm>
      </p:grpSpPr>
      <p:grpSp>
        <p:nvGrpSpPr>
          <p:cNvPr id="2707" name="Google Shape;2707;p104"/>
          <p:cNvGrpSpPr/>
          <p:nvPr/>
        </p:nvGrpSpPr>
        <p:grpSpPr>
          <a:xfrm>
            <a:off x="-1700" y="329"/>
            <a:ext cx="9147400" cy="5142843"/>
            <a:chOff x="238125" y="854700"/>
            <a:chExt cx="7142500" cy="4015650"/>
          </a:xfrm>
        </p:grpSpPr>
        <p:sp>
          <p:nvSpPr>
            <p:cNvPr id="2708" name="Google Shape;2708;p10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0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0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0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0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0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0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0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0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0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0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0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0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0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0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0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0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0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0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7" name="Google Shape;2727;p104"/>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2728" name="Google Shape;2728;p104"/>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2729" name="Shape 2729"/>
        <p:cNvGrpSpPr/>
        <p:nvPr/>
      </p:nvGrpSpPr>
      <p:grpSpPr>
        <a:xfrm>
          <a:off x="0" y="0"/>
          <a:ext cx="0" cy="0"/>
          <a:chOff x="0" y="0"/>
          <a:chExt cx="0" cy="0"/>
        </a:xfrm>
      </p:grpSpPr>
      <p:grpSp>
        <p:nvGrpSpPr>
          <p:cNvPr id="2730" name="Google Shape;2730;p105"/>
          <p:cNvGrpSpPr/>
          <p:nvPr/>
        </p:nvGrpSpPr>
        <p:grpSpPr>
          <a:xfrm>
            <a:off x="-174525" y="-22399"/>
            <a:ext cx="9487164" cy="5193049"/>
            <a:chOff x="-174525" y="-22399"/>
            <a:chExt cx="9487164" cy="5193049"/>
          </a:xfrm>
        </p:grpSpPr>
        <p:sp>
          <p:nvSpPr>
            <p:cNvPr id="2731" name="Google Shape;2731;p10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2" name="Google Shape;2732;p10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733" name="Google Shape;2733;p105"/>
            <p:cNvGrpSpPr/>
            <p:nvPr/>
          </p:nvGrpSpPr>
          <p:grpSpPr>
            <a:xfrm>
              <a:off x="263005" y="845117"/>
              <a:ext cx="3790149" cy="3960313"/>
              <a:chOff x="263005" y="845117"/>
              <a:chExt cx="3790149" cy="3960313"/>
            </a:xfrm>
          </p:grpSpPr>
          <p:sp>
            <p:nvSpPr>
              <p:cNvPr id="2734" name="Google Shape;2734;p10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0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0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0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0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0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0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0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0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0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0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0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0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0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0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9" name="Google Shape;2749;p105"/>
            <p:cNvGrpSpPr/>
            <p:nvPr/>
          </p:nvGrpSpPr>
          <p:grpSpPr>
            <a:xfrm>
              <a:off x="5055305" y="845117"/>
              <a:ext cx="3790149" cy="3960313"/>
              <a:chOff x="263005" y="845117"/>
              <a:chExt cx="3790149" cy="3960313"/>
            </a:xfrm>
          </p:grpSpPr>
          <p:sp>
            <p:nvSpPr>
              <p:cNvPr id="2750" name="Google Shape;2750;p10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0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0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0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0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0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0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0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0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0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0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0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0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0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0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65" name="Google Shape;2765;p10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766" name="Google Shape;2766;p10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767" name="Google Shape;2767;p10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768" name="Google Shape;2768;p10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769" name="Google Shape;2769;p10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770" name="Google Shape;2770;p10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771" name="Google Shape;2771;p105"/>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2" name="Google Shape;2772;p105"/>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3" name="Google Shape;2773;p105"/>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4" name="Google Shape;2774;p105"/>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775" name="Google Shape;2775;p105"/>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776" name="Google Shape;2776;p105"/>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2777" name="Shape 2777"/>
        <p:cNvGrpSpPr/>
        <p:nvPr/>
      </p:nvGrpSpPr>
      <p:grpSpPr>
        <a:xfrm>
          <a:off x="0" y="0"/>
          <a:ext cx="0" cy="0"/>
          <a:chOff x="0" y="0"/>
          <a:chExt cx="0" cy="0"/>
        </a:xfrm>
      </p:grpSpPr>
      <p:grpSp>
        <p:nvGrpSpPr>
          <p:cNvPr id="2778" name="Google Shape;2778;p106"/>
          <p:cNvGrpSpPr/>
          <p:nvPr/>
        </p:nvGrpSpPr>
        <p:grpSpPr>
          <a:xfrm flipH="1">
            <a:off x="-1700" y="329"/>
            <a:ext cx="9147400" cy="5142843"/>
            <a:chOff x="238125" y="854700"/>
            <a:chExt cx="7142500" cy="4015650"/>
          </a:xfrm>
        </p:grpSpPr>
        <p:sp>
          <p:nvSpPr>
            <p:cNvPr id="2779" name="Google Shape;2779;p10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0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0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0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0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0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0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0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0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0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0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0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0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0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0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0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0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0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0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8" name="Google Shape;2798;p106"/>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99" name="Google Shape;2799;p106"/>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800" name="Google Shape;2800;p106"/>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01" name="Google Shape;2801;p106"/>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802" name="Google Shape;2802;p106"/>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03" name="Google Shape;2803;p106"/>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804" name="Google Shape;2804;p106"/>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05" name="Google Shape;2805;p106"/>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2806" name="Shape 2806"/>
        <p:cNvGrpSpPr/>
        <p:nvPr/>
      </p:nvGrpSpPr>
      <p:grpSpPr>
        <a:xfrm>
          <a:off x="0" y="0"/>
          <a:ext cx="0" cy="0"/>
          <a:chOff x="0" y="0"/>
          <a:chExt cx="0" cy="0"/>
        </a:xfrm>
      </p:grpSpPr>
      <p:grpSp>
        <p:nvGrpSpPr>
          <p:cNvPr id="2807" name="Google Shape;2807;p107"/>
          <p:cNvGrpSpPr/>
          <p:nvPr/>
        </p:nvGrpSpPr>
        <p:grpSpPr>
          <a:xfrm>
            <a:off x="-174525" y="-22399"/>
            <a:ext cx="9487164" cy="5193049"/>
            <a:chOff x="-174525" y="-22399"/>
            <a:chExt cx="9487164" cy="5193049"/>
          </a:xfrm>
        </p:grpSpPr>
        <p:sp>
          <p:nvSpPr>
            <p:cNvPr id="2808" name="Google Shape;2808;p10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9" name="Google Shape;2809;p10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810" name="Google Shape;2810;p107"/>
            <p:cNvGrpSpPr/>
            <p:nvPr/>
          </p:nvGrpSpPr>
          <p:grpSpPr>
            <a:xfrm>
              <a:off x="263005" y="845117"/>
              <a:ext cx="3790149" cy="3960313"/>
              <a:chOff x="263005" y="845117"/>
              <a:chExt cx="3790149" cy="3960313"/>
            </a:xfrm>
          </p:grpSpPr>
          <p:sp>
            <p:nvSpPr>
              <p:cNvPr id="2811" name="Google Shape;2811;p10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0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0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0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0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0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0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0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0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0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0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0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0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0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0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107"/>
            <p:cNvGrpSpPr/>
            <p:nvPr/>
          </p:nvGrpSpPr>
          <p:grpSpPr>
            <a:xfrm>
              <a:off x="5055305" y="845117"/>
              <a:ext cx="3790149" cy="3960313"/>
              <a:chOff x="263005" y="845117"/>
              <a:chExt cx="3790149" cy="3960313"/>
            </a:xfrm>
          </p:grpSpPr>
          <p:sp>
            <p:nvSpPr>
              <p:cNvPr id="2827" name="Google Shape;2827;p10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0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0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0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0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0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0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0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0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0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0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0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0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0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0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42" name="Google Shape;2842;p10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843" name="Google Shape;2843;p10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44" name="Google Shape;2844;p10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45" name="Google Shape;2845;p10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46" name="Google Shape;2846;p10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47" name="Google Shape;2847;p10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848" name="Google Shape;2848;p107"/>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849" name="Google Shape;2849;p107"/>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2850" name="Shape 2850"/>
        <p:cNvGrpSpPr/>
        <p:nvPr/>
      </p:nvGrpSpPr>
      <p:grpSpPr>
        <a:xfrm>
          <a:off x="0" y="0"/>
          <a:ext cx="0" cy="0"/>
          <a:chOff x="0" y="0"/>
          <a:chExt cx="0" cy="0"/>
        </a:xfrm>
      </p:grpSpPr>
      <p:grpSp>
        <p:nvGrpSpPr>
          <p:cNvPr id="2851" name="Google Shape;2851;p108"/>
          <p:cNvGrpSpPr/>
          <p:nvPr/>
        </p:nvGrpSpPr>
        <p:grpSpPr>
          <a:xfrm>
            <a:off x="-174525" y="-22399"/>
            <a:ext cx="9487164" cy="5193049"/>
            <a:chOff x="-174525" y="-22399"/>
            <a:chExt cx="9487164" cy="5193049"/>
          </a:xfrm>
        </p:grpSpPr>
        <p:sp>
          <p:nvSpPr>
            <p:cNvPr id="2852" name="Google Shape;2852;p10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3" name="Google Shape;2853;p10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854" name="Google Shape;2854;p108"/>
            <p:cNvGrpSpPr/>
            <p:nvPr/>
          </p:nvGrpSpPr>
          <p:grpSpPr>
            <a:xfrm>
              <a:off x="263005" y="845117"/>
              <a:ext cx="3790149" cy="3960313"/>
              <a:chOff x="263005" y="845117"/>
              <a:chExt cx="3790149" cy="3960313"/>
            </a:xfrm>
          </p:grpSpPr>
          <p:sp>
            <p:nvSpPr>
              <p:cNvPr id="2855" name="Google Shape;2855;p10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0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0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0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0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0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0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0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0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0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0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0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0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0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0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108"/>
            <p:cNvGrpSpPr/>
            <p:nvPr/>
          </p:nvGrpSpPr>
          <p:grpSpPr>
            <a:xfrm>
              <a:off x="5055305" y="845117"/>
              <a:ext cx="3790149" cy="3960313"/>
              <a:chOff x="263005" y="845117"/>
              <a:chExt cx="3790149" cy="3960313"/>
            </a:xfrm>
          </p:grpSpPr>
          <p:sp>
            <p:nvSpPr>
              <p:cNvPr id="2871" name="Google Shape;2871;p10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0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0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0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0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0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0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0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0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0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0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0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0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0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0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886" name="Google Shape;2886;p10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887" name="Google Shape;2887;p10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88" name="Google Shape;2888;p10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89" name="Google Shape;2889;p10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90" name="Google Shape;2890;p10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891" name="Google Shape;2891;p10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892" name="Google Shape;2892;p108"/>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893" name="Google Shape;2893;p108"/>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2894" name="Shape 2894"/>
        <p:cNvGrpSpPr/>
        <p:nvPr/>
      </p:nvGrpSpPr>
      <p:grpSpPr>
        <a:xfrm>
          <a:off x="0" y="0"/>
          <a:ext cx="0" cy="0"/>
          <a:chOff x="0" y="0"/>
          <a:chExt cx="0" cy="0"/>
        </a:xfrm>
      </p:grpSpPr>
      <p:grpSp>
        <p:nvGrpSpPr>
          <p:cNvPr id="2895" name="Google Shape;2895;p109"/>
          <p:cNvGrpSpPr/>
          <p:nvPr/>
        </p:nvGrpSpPr>
        <p:grpSpPr>
          <a:xfrm flipH="1">
            <a:off x="-1700" y="329"/>
            <a:ext cx="9147400" cy="5142843"/>
            <a:chOff x="238125" y="854700"/>
            <a:chExt cx="7142500" cy="4015650"/>
          </a:xfrm>
        </p:grpSpPr>
        <p:sp>
          <p:nvSpPr>
            <p:cNvPr id="2896" name="Google Shape;2896;p10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0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0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0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0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0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0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0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0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0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0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0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0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0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0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0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0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0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0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0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0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0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8" name="Google Shape;2918;p109"/>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919" name="Google Shape;2919;p109"/>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2920" name="Shape 2920"/>
        <p:cNvGrpSpPr/>
        <p:nvPr/>
      </p:nvGrpSpPr>
      <p:grpSpPr>
        <a:xfrm>
          <a:off x="0" y="0"/>
          <a:ext cx="0" cy="0"/>
          <a:chOff x="0" y="0"/>
          <a:chExt cx="0" cy="0"/>
        </a:xfrm>
      </p:grpSpPr>
      <p:grpSp>
        <p:nvGrpSpPr>
          <p:cNvPr id="2921" name="Google Shape;2921;p110"/>
          <p:cNvGrpSpPr/>
          <p:nvPr/>
        </p:nvGrpSpPr>
        <p:grpSpPr>
          <a:xfrm>
            <a:off x="-1700" y="329"/>
            <a:ext cx="9147400" cy="5142843"/>
            <a:chOff x="238125" y="854700"/>
            <a:chExt cx="7142500" cy="4015650"/>
          </a:xfrm>
        </p:grpSpPr>
        <p:sp>
          <p:nvSpPr>
            <p:cNvPr id="2922" name="Google Shape;2922;p11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1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1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1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1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1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1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1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1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1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1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1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1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1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1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1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1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1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1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41" name="Google Shape;2941;p110"/>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2942" name="Google Shape;2942;p110"/>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10"/>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44" name="Google Shape;2944;p110"/>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2945" name="Google Shape;2945;p110"/>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2946" name="Google Shape;2946;p110"/>
          <p:cNvGrpSpPr/>
          <p:nvPr/>
        </p:nvGrpSpPr>
        <p:grpSpPr>
          <a:xfrm rot="697126">
            <a:off x="8218474" y="-369190"/>
            <a:ext cx="1305393" cy="1346461"/>
            <a:chOff x="1492000" y="427450"/>
            <a:chExt cx="1188000" cy="1225375"/>
          </a:xfrm>
        </p:grpSpPr>
        <p:sp>
          <p:nvSpPr>
            <p:cNvPr id="2947" name="Google Shape;2947;p110"/>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10"/>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10"/>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10"/>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10"/>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10"/>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10"/>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10"/>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10"/>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10"/>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10"/>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2958" name="Shape 2958"/>
        <p:cNvGrpSpPr/>
        <p:nvPr/>
      </p:nvGrpSpPr>
      <p:grpSpPr>
        <a:xfrm>
          <a:off x="0" y="0"/>
          <a:ext cx="0" cy="0"/>
          <a:chOff x="0" y="0"/>
          <a:chExt cx="0" cy="0"/>
        </a:xfrm>
      </p:grpSpPr>
      <p:grpSp>
        <p:nvGrpSpPr>
          <p:cNvPr id="2959" name="Google Shape;2959;p111"/>
          <p:cNvGrpSpPr/>
          <p:nvPr/>
        </p:nvGrpSpPr>
        <p:grpSpPr>
          <a:xfrm>
            <a:off x="-174525" y="-22399"/>
            <a:ext cx="9487164" cy="5193049"/>
            <a:chOff x="-174525" y="-22399"/>
            <a:chExt cx="9487164" cy="5193049"/>
          </a:xfrm>
        </p:grpSpPr>
        <p:sp>
          <p:nvSpPr>
            <p:cNvPr id="2960" name="Google Shape;2960;p111"/>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1" name="Google Shape;2961;p11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962" name="Google Shape;2962;p111"/>
            <p:cNvGrpSpPr/>
            <p:nvPr/>
          </p:nvGrpSpPr>
          <p:grpSpPr>
            <a:xfrm>
              <a:off x="263005" y="845117"/>
              <a:ext cx="3790149" cy="3960313"/>
              <a:chOff x="263005" y="845117"/>
              <a:chExt cx="3790149" cy="3960313"/>
            </a:xfrm>
          </p:grpSpPr>
          <p:sp>
            <p:nvSpPr>
              <p:cNvPr id="2963" name="Google Shape;2963;p11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1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1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1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1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1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1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1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1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1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1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1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1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1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1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111"/>
            <p:cNvGrpSpPr/>
            <p:nvPr/>
          </p:nvGrpSpPr>
          <p:grpSpPr>
            <a:xfrm>
              <a:off x="5055305" y="845117"/>
              <a:ext cx="3790149" cy="3960313"/>
              <a:chOff x="263005" y="845117"/>
              <a:chExt cx="3790149" cy="3960313"/>
            </a:xfrm>
          </p:grpSpPr>
          <p:sp>
            <p:nvSpPr>
              <p:cNvPr id="2979" name="Google Shape;2979;p11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1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1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1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1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1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1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1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1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1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1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1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1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1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1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994" name="Google Shape;2994;p111"/>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995" name="Google Shape;2995;p111"/>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996" name="Google Shape;2996;p111"/>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997" name="Google Shape;2997;p111"/>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998" name="Google Shape;2998;p111"/>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999" name="Google Shape;2999;p11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3000" name="Shape 3000"/>
        <p:cNvGrpSpPr/>
        <p:nvPr/>
      </p:nvGrpSpPr>
      <p:grpSpPr>
        <a:xfrm>
          <a:off x="0" y="0"/>
          <a:ext cx="0" cy="0"/>
          <a:chOff x="0" y="0"/>
          <a:chExt cx="0" cy="0"/>
        </a:xfrm>
      </p:grpSpPr>
      <p:grpSp>
        <p:nvGrpSpPr>
          <p:cNvPr id="3001" name="Google Shape;3001;p112"/>
          <p:cNvGrpSpPr/>
          <p:nvPr/>
        </p:nvGrpSpPr>
        <p:grpSpPr>
          <a:xfrm>
            <a:off x="-1700" y="329"/>
            <a:ext cx="9147400" cy="5142843"/>
            <a:chOff x="238125" y="854700"/>
            <a:chExt cx="7142500" cy="4015650"/>
          </a:xfrm>
        </p:grpSpPr>
        <p:sp>
          <p:nvSpPr>
            <p:cNvPr id="3002" name="Google Shape;3002;p11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1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1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1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1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1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1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1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1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1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1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1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1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1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1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1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1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1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1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021" name="Google Shape;3021;p112"/>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022" name="Google Shape;3022;p112"/>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3" name="Google Shape;3023;p112"/>
          <p:cNvGrpSpPr/>
          <p:nvPr/>
        </p:nvGrpSpPr>
        <p:grpSpPr>
          <a:xfrm rot="697126">
            <a:off x="8218474" y="-369190"/>
            <a:ext cx="1305393" cy="1346461"/>
            <a:chOff x="1492000" y="427450"/>
            <a:chExt cx="1188000" cy="1225375"/>
          </a:xfrm>
        </p:grpSpPr>
        <p:sp>
          <p:nvSpPr>
            <p:cNvPr id="3024" name="Google Shape;3024;p112"/>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12"/>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12"/>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12"/>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12"/>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12"/>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12"/>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12"/>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12"/>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12"/>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12"/>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3035" name="Shape 3035"/>
        <p:cNvGrpSpPr/>
        <p:nvPr/>
      </p:nvGrpSpPr>
      <p:grpSpPr>
        <a:xfrm>
          <a:off x="0" y="0"/>
          <a:ext cx="0" cy="0"/>
          <a:chOff x="0" y="0"/>
          <a:chExt cx="0" cy="0"/>
        </a:xfrm>
      </p:grpSpPr>
      <p:grpSp>
        <p:nvGrpSpPr>
          <p:cNvPr id="3036" name="Google Shape;3036;p113"/>
          <p:cNvGrpSpPr/>
          <p:nvPr/>
        </p:nvGrpSpPr>
        <p:grpSpPr>
          <a:xfrm flipH="1">
            <a:off x="-1700" y="329"/>
            <a:ext cx="9147400" cy="5142843"/>
            <a:chOff x="238125" y="854700"/>
            <a:chExt cx="7142500" cy="4015650"/>
          </a:xfrm>
        </p:grpSpPr>
        <p:sp>
          <p:nvSpPr>
            <p:cNvPr id="3037" name="Google Shape;3037;p11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1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1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1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1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1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1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1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1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1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1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1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1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1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1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1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1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1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1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1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1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1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3059" name="Shape 3059"/>
        <p:cNvGrpSpPr/>
        <p:nvPr/>
      </p:nvGrpSpPr>
      <p:grpSpPr>
        <a:xfrm>
          <a:off x="0" y="0"/>
          <a:ext cx="0" cy="0"/>
          <a:chOff x="0" y="0"/>
          <a:chExt cx="0" cy="0"/>
        </a:xfrm>
      </p:grpSpPr>
      <p:grpSp>
        <p:nvGrpSpPr>
          <p:cNvPr id="3060" name="Google Shape;3060;p114"/>
          <p:cNvGrpSpPr/>
          <p:nvPr/>
        </p:nvGrpSpPr>
        <p:grpSpPr>
          <a:xfrm>
            <a:off x="-1700" y="329"/>
            <a:ext cx="9147400" cy="5142843"/>
            <a:chOff x="238125" y="854700"/>
            <a:chExt cx="7142500" cy="4015650"/>
          </a:xfrm>
        </p:grpSpPr>
        <p:sp>
          <p:nvSpPr>
            <p:cNvPr id="3061" name="Google Shape;3061;p11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1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1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1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1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1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1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1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1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1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1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1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1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1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1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1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1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1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1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1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1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1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3" name="Google Shape;3083;p114"/>
          <p:cNvGrpSpPr/>
          <p:nvPr/>
        </p:nvGrpSpPr>
        <p:grpSpPr>
          <a:xfrm>
            <a:off x="2995920" y="1056023"/>
            <a:ext cx="3152176" cy="3031462"/>
            <a:chOff x="1857000" y="3245400"/>
            <a:chExt cx="1233825" cy="1186575"/>
          </a:xfrm>
        </p:grpSpPr>
        <p:sp>
          <p:nvSpPr>
            <p:cNvPr id="3084" name="Google Shape;3084;p114"/>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14"/>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14"/>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14"/>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1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14"/>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3090" name="Shape 3090"/>
        <p:cNvGrpSpPr/>
        <p:nvPr/>
      </p:nvGrpSpPr>
      <p:grpSpPr>
        <a:xfrm>
          <a:off x="0" y="0"/>
          <a:ext cx="0" cy="0"/>
          <a:chOff x="0" y="0"/>
          <a:chExt cx="0" cy="0"/>
        </a:xfrm>
      </p:grpSpPr>
      <p:grpSp>
        <p:nvGrpSpPr>
          <p:cNvPr id="3091" name="Google Shape;3091;p115"/>
          <p:cNvGrpSpPr/>
          <p:nvPr/>
        </p:nvGrpSpPr>
        <p:grpSpPr>
          <a:xfrm flipH="1">
            <a:off x="-1700" y="329"/>
            <a:ext cx="9147400" cy="5142843"/>
            <a:chOff x="238125" y="854700"/>
            <a:chExt cx="7142500" cy="4015650"/>
          </a:xfrm>
        </p:grpSpPr>
        <p:sp>
          <p:nvSpPr>
            <p:cNvPr id="3092" name="Google Shape;3092;p11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1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1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1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1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1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1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1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1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1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1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1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1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1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1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1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1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1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1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1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1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1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115"/>
          <p:cNvGrpSpPr/>
          <p:nvPr/>
        </p:nvGrpSpPr>
        <p:grpSpPr>
          <a:xfrm>
            <a:off x="262" y="2729663"/>
            <a:ext cx="2995174" cy="2414033"/>
            <a:chOff x="6562292" y="3785209"/>
            <a:chExt cx="1875030" cy="1511226"/>
          </a:xfrm>
        </p:grpSpPr>
        <p:grpSp>
          <p:nvGrpSpPr>
            <p:cNvPr id="3115" name="Google Shape;3115;p115"/>
            <p:cNvGrpSpPr/>
            <p:nvPr/>
          </p:nvGrpSpPr>
          <p:grpSpPr>
            <a:xfrm>
              <a:off x="7717466" y="3785209"/>
              <a:ext cx="719856" cy="680112"/>
              <a:chOff x="7717200" y="3905550"/>
              <a:chExt cx="592377" cy="559671"/>
            </a:xfrm>
          </p:grpSpPr>
          <p:sp>
            <p:nvSpPr>
              <p:cNvPr id="3116" name="Google Shape;3116;p115"/>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15"/>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115"/>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23" name="Shape 3123"/>
        <p:cNvGrpSpPr/>
        <p:nvPr/>
      </p:nvGrpSpPr>
      <p:grpSpPr>
        <a:xfrm>
          <a:off x="0" y="0"/>
          <a:ext cx="0" cy="0"/>
          <a:chOff x="0" y="0"/>
          <a:chExt cx="0" cy="0"/>
        </a:xfrm>
      </p:grpSpPr>
      <p:sp>
        <p:nvSpPr>
          <p:cNvPr id="3124" name="Google Shape;3124;p117"/>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17"/>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26" name="Google Shape;3126;p117"/>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3127" name="Google Shape;3127;p117"/>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3128" name="Google Shape;3128;p117"/>
          <p:cNvGrpSpPr/>
          <p:nvPr/>
        </p:nvGrpSpPr>
        <p:grpSpPr>
          <a:xfrm rot="697126">
            <a:off x="8280187" y="-46678"/>
            <a:ext cx="1305393" cy="1346461"/>
            <a:chOff x="1492000" y="427450"/>
            <a:chExt cx="1188000" cy="1225375"/>
          </a:xfrm>
        </p:grpSpPr>
        <p:sp>
          <p:nvSpPr>
            <p:cNvPr id="3129" name="Google Shape;3129;p117"/>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17"/>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17"/>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17"/>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17"/>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17"/>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17"/>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17"/>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17"/>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17"/>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17"/>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0" name="Google Shape;3140;p117"/>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1" name="Google Shape;3141;p117"/>
          <p:cNvGrpSpPr/>
          <p:nvPr/>
        </p:nvGrpSpPr>
        <p:grpSpPr>
          <a:xfrm flipH="1" rot="-1976796">
            <a:off x="5917481" y="3990133"/>
            <a:ext cx="3474354" cy="888893"/>
            <a:chOff x="3809875" y="1963175"/>
            <a:chExt cx="1923600" cy="492150"/>
          </a:xfrm>
        </p:grpSpPr>
        <p:sp>
          <p:nvSpPr>
            <p:cNvPr id="3142" name="Google Shape;3142;p117"/>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17"/>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17"/>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17"/>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17"/>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17"/>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17"/>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17"/>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17"/>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17"/>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17"/>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3" name="Google Shape;3153;p117"/>
          <p:cNvGrpSpPr/>
          <p:nvPr/>
        </p:nvGrpSpPr>
        <p:grpSpPr>
          <a:xfrm rot="-375097">
            <a:off x="1228557" y="-253382"/>
            <a:ext cx="711742" cy="793298"/>
            <a:chOff x="6554696" y="509501"/>
            <a:chExt cx="711709" cy="793261"/>
          </a:xfrm>
        </p:grpSpPr>
        <p:sp>
          <p:nvSpPr>
            <p:cNvPr id="3154" name="Google Shape;3154;p117"/>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17"/>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6" name="Google Shape;3156;p117"/>
          <p:cNvGrpSpPr/>
          <p:nvPr/>
        </p:nvGrpSpPr>
        <p:grpSpPr>
          <a:xfrm rot="807122">
            <a:off x="809300" y="4708652"/>
            <a:ext cx="2497551" cy="2401906"/>
            <a:chOff x="1857000" y="3245400"/>
            <a:chExt cx="1233825" cy="1186575"/>
          </a:xfrm>
        </p:grpSpPr>
        <p:sp>
          <p:nvSpPr>
            <p:cNvPr id="3157" name="Google Shape;3157;p117"/>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17"/>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17"/>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17"/>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1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1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3" name="Google Shape;3163;p117"/>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17"/>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65" name="Google Shape;3165;p117"/>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66" name="Shape 3166"/>
        <p:cNvGrpSpPr/>
        <p:nvPr/>
      </p:nvGrpSpPr>
      <p:grpSpPr>
        <a:xfrm>
          <a:off x="0" y="0"/>
          <a:ext cx="0" cy="0"/>
          <a:chOff x="0" y="0"/>
          <a:chExt cx="0" cy="0"/>
        </a:xfrm>
      </p:grpSpPr>
      <p:grpSp>
        <p:nvGrpSpPr>
          <p:cNvPr id="3167" name="Google Shape;3167;p118"/>
          <p:cNvGrpSpPr/>
          <p:nvPr/>
        </p:nvGrpSpPr>
        <p:grpSpPr>
          <a:xfrm>
            <a:off x="-1700" y="329"/>
            <a:ext cx="9147400" cy="5142843"/>
            <a:chOff x="238125" y="854700"/>
            <a:chExt cx="7142500" cy="4015650"/>
          </a:xfrm>
        </p:grpSpPr>
        <p:sp>
          <p:nvSpPr>
            <p:cNvPr id="3168" name="Google Shape;3168;p11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1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1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1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1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1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1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1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1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1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1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1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1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1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1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1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1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1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1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1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1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1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0" name="Google Shape;3190;p118"/>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191" name="Google Shape;3191;p118"/>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192" name="Google Shape;3192;p118"/>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3193" name="Google Shape;3193;p118"/>
          <p:cNvGrpSpPr/>
          <p:nvPr/>
        </p:nvGrpSpPr>
        <p:grpSpPr>
          <a:xfrm flipH="1" rot="-697126">
            <a:off x="569287" y="-351303"/>
            <a:ext cx="1305393" cy="1346461"/>
            <a:chOff x="1492000" y="427450"/>
            <a:chExt cx="1188000" cy="1225375"/>
          </a:xfrm>
        </p:grpSpPr>
        <p:sp>
          <p:nvSpPr>
            <p:cNvPr id="3194" name="Google Shape;3194;p118"/>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18"/>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18"/>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18"/>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18"/>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18"/>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18"/>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18"/>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18"/>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18"/>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18"/>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05" name="Shape 3205"/>
        <p:cNvGrpSpPr/>
        <p:nvPr/>
      </p:nvGrpSpPr>
      <p:grpSpPr>
        <a:xfrm>
          <a:off x="0" y="0"/>
          <a:ext cx="0" cy="0"/>
          <a:chOff x="0" y="0"/>
          <a:chExt cx="0" cy="0"/>
        </a:xfrm>
      </p:grpSpPr>
      <p:sp>
        <p:nvSpPr>
          <p:cNvPr id="3206" name="Google Shape;3206;p119"/>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7" name="Google Shape;3207;p119"/>
          <p:cNvGrpSpPr/>
          <p:nvPr/>
        </p:nvGrpSpPr>
        <p:grpSpPr>
          <a:xfrm>
            <a:off x="-1700" y="329"/>
            <a:ext cx="9147400" cy="5142843"/>
            <a:chOff x="238125" y="854700"/>
            <a:chExt cx="7142500" cy="4015650"/>
          </a:xfrm>
        </p:grpSpPr>
        <p:sp>
          <p:nvSpPr>
            <p:cNvPr id="3208" name="Google Shape;3208;p11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1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1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1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1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1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1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1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1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1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1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1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1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1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1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1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1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1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1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1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1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1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0" name="Google Shape;3230;p119"/>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231" name="Google Shape;3231;p119"/>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2" name="Shape 3232"/>
        <p:cNvGrpSpPr/>
        <p:nvPr/>
      </p:nvGrpSpPr>
      <p:grpSpPr>
        <a:xfrm>
          <a:off x="0" y="0"/>
          <a:ext cx="0" cy="0"/>
          <a:chOff x="0" y="0"/>
          <a:chExt cx="0" cy="0"/>
        </a:xfrm>
      </p:grpSpPr>
      <p:sp>
        <p:nvSpPr>
          <p:cNvPr id="3233" name="Google Shape;3233;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234" name="Google Shape;3234;p120"/>
          <p:cNvGrpSpPr/>
          <p:nvPr/>
        </p:nvGrpSpPr>
        <p:grpSpPr>
          <a:xfrm>
            <a:off x="-174525" y="-22399"/>
            <a:ext cx="9487164" cy="5193049"/>
            <a:chOff x="-174525" y="-22399"/>
            <a:chExt cx="9487164" cy="5193049"/>
          </a:xfrm>
        </p:grpSpPr>
        <p:sp>
          <p:nvSpPr>
            <p:cNvPr id="3235" name="Google Shape;3235;p120"/>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6" name="Google Shape;3236;p12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237" name="Google Shape;3237;p120"/>
            <p:cNvGrpSpPr/>
            <p:nvPr/>
          </p:nvGrpSpPr>
          <p:grpSpPr>
            <a:xfrm>
              <a:off x="263005" y="845117"/>
              <a:ext cx="3790149" cy="3960313"/>
              <a:chOff x="263005" y="845117"/>
              <a:chExt cx="3790149" cy="3960313"/>
            </a:xfrm>
          </p:grpSpPr>
          <p:sp>
            <p:nvSpPr>
              <p:cNvPr id="3238" name="Google Shape;3238;p12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2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2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2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2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2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2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2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2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2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2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2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2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2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2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3" name="Google Shape;3253;p120"/>
            <p:cNvGrpSpPr/>
            <p:nvPr/>
          </p:nvGrpSpPr>
          <p:grpSpPr>
            <a:xfrm>
              <a:off x="5055305" y="845117"/>
              <a:ext cx="3790149" cy="3960313"/>
              <a:chOff x="263005" y="845117"/>
              <a:chExt cx="3790149" cy="3960313"/>
            </a:xfrm>
          </p:grpSpPr>
          <p:sp>
            <p:nvSpPr>
              <p:cNvPr id="3254" name="Google Shape;3254;p12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2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2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2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2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2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2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2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2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2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2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2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2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2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2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69" name="Google Shape;3269;p120"/>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3270" name="Google Shape;3270;p120"/>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271" name="Google Shape;3271;p120"/>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272" name="Google Shape;3272;p120"/>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273" name="Google Shape;3273;p120"/>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274" name="Google Shape;3274;p12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3275" name="Google Shape;3275;p120"/>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6" name="Google Shape;3276;p120"/>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277" name="Google Shape;3277;p120"/>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78" name="Google Shape;3278;p120"/>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279" name="Google Shape;3279;p120"/>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80" name="Shape 3280"/>
        <p:cNvGrpSpPr/>
        <p:nvPr/>
      </p:nvGrpSpPr>
      <p:grpSpPr>
        <a:xfrm>
          <a:off x="0" y="0"/>
          <a:ext cx="0" cy="0"/>
          <a:chOff x="0" y="0"/>
          <a:chExt cx="0" cy="0"/>
        </a:xfrm>
      </p:grpSpPr>
      <p:grpSp>
        <p:nvGrpSpPr>
          <p:cNvPr id="3281" name="Google Shape;3281;p121"/>
          <p:cNvGrpSpPr/>
          <p:nvPr/>
        </p:nvGrpSpPr>
        <p:grpSpPr>
          <a:xfrm>
            <a:off x="352670" y="6764"/>
            <a:ext cx="8793030" cy="5129556"/>
            <a:chOff x="514825" y="859725"/>
            <a:chExt cx="6865800" cy="4005275"/>
          </a:xfrm>
        </p:grpSpPr>
        <p:sp>
          <p:nvSpPr>
            <p:cNvPr id="3282" name="Google Shape;3282;p12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2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2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2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2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2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2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2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2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2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2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2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2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2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2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2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2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2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2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2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2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3" name="Google Shape;3303;p121"/>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04" name="Shape 3304"/>
        <p:cNvGrpSpPr/>
        <p:nvPr/>
      </p:nvGrpSpPr>
      <p:grpSpPr>
        <a:xfrm>
          <a:off x="0" y="0"/>
          <a:ext cx="0" cy="0"/>
          <a:chOff x="0" y="0"/>
          <a:chExt cx="0" cy="0"/>
        </a:xfrm>
      </p:grpSpPr>
      <p:grpSp>
        <p:nvGrpSpPr>
          <p:cNvPr id="3305" name="Google Shape;3305;p122"/>
          <p:cNvGrpSpPr/>
          <p:nvPr/>
        </p:nvGrpSpPr>
        <p:grpSpPr>
          <a:xfrm>
            <a:off x="-1700" y="329"/>
            <a:ext cx="9147400" cy="5142843"/>
            <a:chOff x="238125" y="854700"/>
            <a:chExt cx="7142500" cy="4015650"/>
          </a:xfrm>
        </p:grpSpPr>
        <p:sp>
          <p:nvSpPr>
            <p:cNvPr id="3306" name="Google Shape;3306;p12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2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2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2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2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2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2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2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2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2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2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2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2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2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2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2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2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2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2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5" name="Google Shape;3325;p122"/>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3326" name="Google Shape;3326;p122"/>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27" name="Shape 3327"/>
        <p:cNvGrpSpPr/>
        <p:nvPr/>
      </p:nvGrpSpPr>
      <p:grpSpPr>
        <a:xfrm>
          <a:off x="0" y="0"/>
          <a:ext cx="0" cy="0"/>
          <a:chOff x="0" y="0"/>
          <a:chExt cx="0" cy="0"/>
        </a:xfrm>
      </p:grpSpPr>
      <p:grpSp>
        <p:nvGrpSpPr>
          <p:cNvPr id="3328" name="Google Shape;3328;p123"/>
          <p:cNvGrpSpPr/>
          <p:nvPr/>
        </p:nvGrpSpPr>
        <p:grpSpPr>
          <a:xfrm>
            <a:off x="-1700" y="329"/>
            <a:ext cx="9147400" cy="5142843"/>
            <a:chOff x="238125" y="854700"/>
            <a:chExt cx="7142500" cy="4015650"/>
          </a:xfrm>
        </p:grpSpPr>
        <p:sp>
          <p:nvSpPr>
            <p:cNvPr id="3329" name="Google Shape;3329;p12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2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2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2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2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2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2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2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2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2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2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2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2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2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2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2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2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2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2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48" name="Google Shape;3348;p12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349" name="Google Shape;3349;p12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23"/>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351" name="Google Shape;3351;p123"/>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13"/>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54" name="Google Shape;54;p13"/>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55" name="Google Shape;55;p13"/>
          <p:cNvGrpSpPr/>
          <p:nvPr/>
        </p:nvGrpSpPr>
        <p:grpSpPr>
          <a:xfrm rot="697126">
            <a:off x="8280187" y="-46678"/>
            <a:ext cx="1305393" cy="1346461"/>
            <a:chOff x="1492000" y="427450"/>
            <a:chExt cx="1188000" cy="1225375"/>
          </a:xfrm>
        </p:grpSpPr>
        <p:sp>
          <p:nvSpPr>
            <p:cNvPr id="56" name="Google Shape;56;p13"/>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3"/>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13"/>
          <p:cNvGrpSpPr/>
          <p:nvPr/>
        </p:nvGrpSpPr>
        <p:grpSpPr>
          <a:xfrm flipH="1" rot="-1976796">
            <a:off x="5917481" y="3990133"/>
            <a:ext cx="3474354" cy="888893"/>
            <a:chOff x="3809875" y="1963175"/>
            <a:chExt cx="1923600" cy="492150"/>
          </a:xfrm>
        </p:grpSpPr>
        <p:sp>
          <p:nvSpPr>
            <p:cNvPr id="69" name="Google Shape;69;p13"/>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 name="Google Shape;80;p13"/>
          <p:cNvGrpSpPr/>
          <p:nvPr/>
        </p:nvGrpSpPr>
        <p:grpSpPr>
          <a:xfrm rot="-375097">
            <a:off x="1228557" y="-253382"/>
            <a:ext cx="711742" cy="793298"/>
            <a:chOff x="6554696" y="509501"/>
            <a:chExt cx="711709" cy="793261"/>
          </a:xfrm>
        </p:grpSpPr>
        <p:sp>
          <p:nvSpPr>
            <p:cNvPr id="81" name="Google Shape;81;p13"/>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 name="Google Shape;83;p13"/>
          <p:cNvGrpSpPr/>
          <p:nvPr/>
        </p:nvGrpSpPr>
        <p:grpSpPr>
          <a:xfrm rot="807122">
            <a:off x="809300" y="4708652"/>
            <a:ext cx="2497551" cy="2401906"/>
            <a:chOff x="1857000" y="3245400"/>
            <a:chExt cx="1233825" cy="1186575"/>
          </a:xfrm>
        </p:grpSpPr>
        <p:sp>
          <p:nvSpPr>
            <p:cNvPr id="84" name="Google Shape;84;p13"/>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3"/>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type="ctrTitle"/>
          </p:nvPr>
        </p:nvSpPr>
        <p:spPr>
          <a:xfrm>
            <a:off x="2351850" y="1460922"/>
            <a:ext cx="4440300" cy="1749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2" name="Google Shape;92;p13"/>
          <p:cNvSpPr txBox="1"/>
          <p:nvPr>
            <p:ph idx="1" type="subTitle"/>
          </p:nvPr>
        </p:nvSpPr>
        <p:spPr>
          <a:xfrm>
            <a:off x="2351850" y="3287050"/>
            <a:ext cx="4440300" cy="357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352" name="Shape 3352"/>
        <p:cNvGrpSpPr/>
        <p:nvPr/>
      </p:nvGrpSpPr>
      <p:grpSpPr>
        <a:xfrm>
          <a:off x="0" y="0"/>
          <a:ext cx="0" cy="0"/>
          <a:chOff x="0" y="0"/>
          <a:chExt cx="0" cy="0"/>
        </a:xfrm>
      </p:grpSpPr>
      <p:grpSp>
        <p:nvGrpSpPr>
          <p:cNvPr id="3353" name="Google Shape;3353;p124"/>
          <p:cNvGrpSpPr/>
          <p:nvPr/>
        </p:nvGrpSpPr>
        <p:grpSpPr>
          <a:xfrm>
            <a:off x="-1700" y="329"/>
            <a:ext cx="9147400" cy="5142843"/>
            <a:chOff x="238125" y="854700"/>
            <a:chExt cx="7142500" cy="4015650"/>
          </a:xfrm>
        </p:grpSpPr>
        <p:sp>
          <p:nvSpPr>
            <p:cNvPr id="3354" name="Google Shape;3354;p12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2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2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2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2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2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2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2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2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2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2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2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2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2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2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2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2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2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2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3" name="Google Shape;3373;p124"/>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74" name="Google Shape;3374;p124"/>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3375" name="Google Shape;3375;p124"/>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376" name="Google Shape;3376;p124"/>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377" name="Shape 3377"/>
        <p:cNvGrpSpPr/>
        <p:nvPr/>
      </p:nvGrpSpPr>
      <p:grpSpPr>
        <a:xfrm>
          <a:off x="0" y="0"/>
          <a:ext cx="0" cy="0"/>
          <a:chOff x="0" y="0"/>
          <a:chExt cx="0" cy="0"/>
        </a:xfrm>
      </p:grpSpPr>
      <p:sp>
        <p:nvSpPr>
          <p:cNvPr id="3378" name="Google Shape;3378;p125"/>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79" name="Shape 3379"/>
        <p:cNvGrpSpPr/>
        <p:nvPr/>
      </p:nvGrpSpPr>
      <p:grpSpPr>
        <a:xfrm>
          <a:off x="0" y="0"/>
          <a:ext cx="0" cy="0"/>
          <a:chOff x="0" y="0"/>
          <a:chExt cx="0" cy="0"/>
        </a:xfrm>
      </p:grpSpPr>
      <p:grpSp>
        <p:nvGrpSpPr>
          <p:cNvPr id="3380" name="Google Shape;3380;p126"/>
          <p:cNvGrpSpPr/>
          <p:nvPr/>
        </p:nvGrpSpPr>
        <p:grpSpPr>
          <a:xfrm>
            <a:off x="-1700" y="329"/>
            <a:ext cx="9147400" cy="5142843"/>
            <a:chOff x="238125" y="854700"/>
            <a:chExt cx="7142500" cy="4015650"/>
          </a:xfrm>
        </p:grpSpPr>
        <p:sp>
          <p:nvSpPr>
            <p:cNvPr id="3381" name="Google Shape;3381;p12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2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2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2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2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2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2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2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2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2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2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2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2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2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2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2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2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2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2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00" name="Google Shape;3400;p126"/>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401" name="Google Shape;3401;p126"/>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402" name="Google Shape;3402;p126"/>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3" name="Shape 3403"/>
        <p:cNvGrpSpPr/>
        <p:nvPr/>
      </p:nvGrpSpPr>
      <p:grpSpPr>
        <a:xfrm>
          <a:off x="0" y="0"/>
          <a:ext cx="0" cy="0"/>
          <a:chOff x="0" y="0"/>
          <a:chExt cx="0" cy="0"/>
        </a:xfrm>
      </p:grpSpPr>
      <p:sp>
        <p:nvSpPr>
          <p:cNvPr id="3404" name="Google Shape;3404;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405" name="Shape 3405"/>
        <p:cNvGrpSpPr/>
        <p:nvPr/>
      </p:nvGrpSpPr>
      <p:grpSpPr>
        <a:xfrm>
          <a:off x="0" y="0"/>
          <a:ext cx="0" cy="0"/>
          <a:chOff x="0" y="0"/>
          <a:chExt cx="0" cy="0"/>
        </a:xfrm>
      </p:grpSpPr>
      <p:grpSp>
        <p:nvGrpSpPr>
          <p:cNvPr id="3406" name="Google Shape;3406;p128"/>
          <p:cNvGrpSpPr/>
          <p:nvPr/>
        </p:nvGrpSpPr>
        <p:grpSpPr>
          <a:xfrm>
            <a:off x="-174525" y="-22399"/>
            <a:ext cx="9487164" cy="5193049"/>
            <a:chOff x="-174525" y="-22399"/>
            <a:chExt cx="9487164" cy="5193049"/>
          </a:xfrm>
        </p:grpSpPr>
        <p:sp>
          <p:nvSpPr>
            <p:cNvPr id="3407" name="Google Shape;3407;p12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8" name="Google Shape;3408;p12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409" name="Google Shape;3409;p128"/>
            <p:cNvGrpSpPr/>
            <p:nvPr/>
          </p:nvGrpSpPr>
          <p:grpSpPr>
            <a:xfrm>
              <a:off x="263005" y="845117"/>
              <a:ext cx="3790149" cy="3960313"/>
              <a:chOff x="263005" y="845117"/>
              <a:chExt cx="3790149" cy="3960313"/>
            </a:xfrm>
          </p:grpSpPr>
          <p:sp>
            <p:nvSpPr>
              <p:cNvPr id="3410" name="Google Shape;3410;p12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2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2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2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2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2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2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2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2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2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2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2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2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2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2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5" name="Google Shape;3425;p128"/>
            <p:cNvGrpSpPr/>
            <p:nvPr/>
          </p:nvGrpSpPr>
          <p:grpSpPr>
            <a:xfrm>
              <a:off x="5055305" y="845117"/>
              <a:ext cx="3790149" cy="3960313"/>
              <a:chOff x="263005" y="845117"/>
              <a:chExt cx="3790149" cy="3960313"/>
            </a:xfrm>
          </p:grpSpPr>
          <p:sp>
            <p:nvSpPr>
              <p:cNvPr id="3426" name="Google Shape;3426;p12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2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2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2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2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2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2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2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2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2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2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2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2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2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2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441" name="Google Shape;3441;p12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3442" name="Google Shape;3442;p12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443" name="Google Shape;3443;p12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444" name="Google Shape;3444;p12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445" name="Google Shape;3445;p12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446" name="Google Shape;3446;p12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3447" name="Google Shape;3447;p128"/>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48" name="Google Shape;3448;p128"/>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49" name="Google Shape;3449;p128"/>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0" name="Google Shape;3450;p128"/>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1" name="Google Shape;3451;p128"/>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2" name="Google Shape;3452;p128"/>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3" name="Google Shape;3453;p128"/>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4" name="Google Shape;3454;p128"/>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455" name="Google Shape;3455;p128"/>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3456" name="Shape 3456"/>
        <p:cNvGrpSpPr/>
        <p:nvPr/>
      </p:nvGrpSpPr>
      <p:grpSpPr>
        <a:xfrm>
          <a:off x="0" y="0"/>
          <a:ext cx="0" cy="0"/>
          <a:chOff x="0" y="0"/>
          <a:chExt cx="0" cy="0"/>
        </a:xfrm>
      </p:grpSpPr>
      <p:grpSp>
        <p:nvGrpSpPr>
          <p:cNvPr id="3457" name="Google Shape;3457;p129"/>
          <p:cNvGrpSpPr/>
          <p:nvPr/>
        </p:nvGrpSpPr>
        <p:grpSpPr>
          <a:xfrm>
            <a:off x="-1700" y="329"/>
            <a:ext cx="9147400" cy="5142843"/>
            <a:chOff x="238125" y="854700"/>
            <a:chExt cx="7142500" cy="4015650"/>
          </a:xfrm>
        </p:grpSpPr>
        <p:sp>
          <p:nvSpPr>
            <p:cNvPr id="3458" name="Google Shape;3458;p12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2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2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2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2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2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2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2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2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2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2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2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2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2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2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2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2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2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2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2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2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2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0" name="Google Shape;3480;p129"/>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81" name="Google Shape;3481;p129"/>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82" name="Google Shape;3482;p129"/>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83" name="Google Shape;3483;p129"/>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84" name="Google Shape;3484;p129"/>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85" name="Google Shape;3485;p129"/>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86" name="Google Shape;3486;p129"/>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87" name="Google Shape;3487;p129"/>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88" name="Google Shape;3488;p129"/>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89" name="Google Shape;3489;p129"/>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90" name="Google Shape;3490;p129"/>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91" name="Google Shape;3491;p129"/>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92" name="Google Shape;3492;p129"/>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93" name="Google Shape;3493;p129"/>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94" name="Google Shape;3494;p129"/>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495" name="Google Shape;3495;p129"/>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3496" name="Google Shape;3496;p129"/>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97" name="Google Shape;3497;p129"/>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498" name="Google Shape;3498;p129"/>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3499" name="Shape 3499"/>
        <p:cNvGrpSpPr/>
        <p:nvPr/>
      </p:nvGrpSpPr>
      <p:grpSpPr>
        <a:xfrm>
          <a:off x="0" y="0"/>
          <a:ext cx="0" cy="0"/>
          <a:chOff x="0" y="0"/>
          <a:chExt cx="0" cy="0"/>
        </a:xfrm>
      </p:grpSpPr>
      <p:grpSp>
        <p:nvGrpSpPr>
          <p:cNvPr id="3500" name="Google Shape;3500;p130"/>
          <p:cNvGrpSpPr/>
          <p:nvPr/>
        </p:nvGrpSpPr>
        <p:grpSpPr>
          <a:xfrm flipH="1">
            <a:off x="-1700" y="329"/>
            <a:ext cx="9147400" cy="5142843"/>
            <a:chOff x="238125" y="854700"/>
            <a:chExt cx="7142500" cy="4015650"/>
          </a:xfrm>
        </p:grpSpPr>
        <p:sp>
          <p:nvSpPr>
            <p:cNvPr id="3501" name="Google Shape;3501;p13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3" name="Google Shape;3523;p130"/>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3524" name="Google Shape;3524;p130"/>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3525" name="Google Shape;3525;p130"/>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3526" name="Google Shape;3526;p130"/>
          <p:cNvGrpSpPr/>
          <p:nvPr/>
        </p:nvGrpSpPr>
        <p:grpSpPr>
          <a:xfrm flipH="1" rot="-5072894">
            <a:off x="-1007770" y="1789630"/>
            <a:ext cx="3474349" cy="888902"/>
            <a:chOff x="3809875" y="1963175"/>
            <a:chExt cx="1923600" cy="492150"/>
          </a:xfrm>
        </p:grpSpPr>
        <p:sp>
          <p:nvSpPr>
            <p:cNvPr id="3527" name="Google Shape;3527;p130"/>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0"/>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0"/>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0"/>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0"/>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0"/>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0"/>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0"/>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0"/>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0"/>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0"/>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130"/>
          <p:cNvGrpSpPr/>
          <p:nvPr/>
        </p:nvGrpSpPr>
        <p:grpSpPr>
          <a:xfrm rot="-375097">
            <a:off x="7330557" y="3418618"/>
            <a:ext cx="711742" cy="793298"/>
            <a:chOff x="6554696" y="509501"/>
            <a:chExt cx="711709" cy="793261"/>
          </a:xfrm>
        </p:grpSpPr>
        <p:sp>
          <p:nvSpPr>
            <p:cNvPr id="3539" name="Google Shape;3539;p130"/>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0"/>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3541" name="Shape 3541"/>
        <p:cNvGrpSpPr/>
        <p:nvPr/>
      </p:nvGrpSpPr>
      <p:grpSpPr>
        <a:xfrm>
          <a:off x="0" y="0"/>
          <a:ext cx="0" cy="0"/>
          <a:chOff x="0" y="0"/>
          <a:chExt cx="0" cy="0"/>
        </a:xfrm>
      </p:grpSpPr>
      <p:grpSp>
        <p:nvGrpSpPr>
          <p:cNvPr id="3542" name="Google Shape;3542;p131"/>
          <p:cNvGrpSpPr/>
          <p:nvPr/>
        </p:nvGrpSpPr>
        <p:grpSpPr>
          <a:xfrm flipH="1">
            <a:off x="-1700" y="329"/>
            <a:ext cx="9147400" cy="5142843"/>
            <a:chOff x="238125" y="854700"/>
            <a:chExt cx="7142500" cy="4015650"/>
          </a:xfrm>
        </p:grpSpPr>
        <p:sp>
          <p:nvSpPr>
            <p:cNvPr id="3543" name="Google Shape;3543;p13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5" name="Google Shape;3565;p131"/>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66" name="Google Shape;3566;p131"/>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3567" name="Shape 3567"/>
        <p:cNvGrpSpPr/>
        <p:nvPr/>
      </p:nvGrpSpPr>
      <p:grpSpPr>
        <a:xfrm>
          <a:off x="0" y="0"/>
          <a:ext cx="0" cy="0"/>
          <a:chOff x="0" y="0"/>
          <a:chExt cx="0" cy="0"/>
        </a:xfrm>
      </p:grpSpPr>
      <p:grpSp>
        <p:nvGrpSpPr>
          <p:cNvPr id="3568" name="Google Shape;3568;p132"/>
          <p:cNvGrpSpPr/>
          <p:nvPr/>
        </p:nvGrpSpPr>
        <p:grpSpPr>
          <a:xfrm>
            <a:off x="-1700" y="329"/>
            <a:ext cx="9147400" cy="5142843"/>
            <a:chOff x="238125" y="854700"/>
            <a:chExt cx="7142500" cy="4015650"/>
          </a:xfrm>
        </p:grpSpPr>
        <p:sp>
          <p:nvSpPr>
            <p:cNvPr id="3569" name="Google Shape;3569;p13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1" name="Google Shape;3591;p132"/>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3592" name="Google Shape;3592;p132"/>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3593" name="Google Shape;3593;p132"/>
          <p:cNvGrpSpPr/>
          <p:nvPr/>
        </p:nvGrpSpPr>
        <p:grpSpPr>
          <a:xfrm>
            <a:off x="7673759" y="-287513"/>
            <a:ext cx="788762" cy="861588"/>
            <a:chOff x="7673759" y="-287513"/>
            <a:chExt cx="788762" cy="861588"/>
          </a:xfrm>
        </p:grpSpPr>
        <p:grpSp>
          <p:nvGrpSpPr>
            <p:cNvPr id="3594" name="Google Shape;3594;p132"/>
            <p:cNvGrpSpPr/>
            <p:nvPr/>
          </p:nvGrpSpPr>
          <p:grpSpPr>
            <a:xfrm rot="350572">
              <a:off x="7712287" y="-253348"/>
              <a:ext cx="711705" cy="793257"/>
              <a:chOff x="6554696" y="509501"/>
              <a:chExt cx="711709" cy="793261"/>
            </a:xfrm>
          </p:grpSpPr>
          <p:sp>
            <p:nvSpPr>
              <p:cNvPr id="3595" name="Google Shape;3595;p132"/>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2"/>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7" name="Google Shape;3597;p132"/>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3598" name="Shape 3598"/>
        <p:cNvGrpSpPr/>
        <p:nvPr/>
      </p:nvGrpSpPr>
      <p:grpSpPr>
        <a:xfrm>
          <a:off x="0" y="0"/>
          <a:ext cx="0" cy="0"/>
          <a:chOff x="0" y="0"/>
          <a:chExt cx="0" cy="0"/>
        </a:xfrm>
      </p:grpSpPr>
      <p:grpSp>
        <p:nvGrpSpPr>
          <p:cNvPr id="3599" name="Google Shape;3599;p133"/>
          <p:cNvGrpSpPr/>
          <p:nvPr/>
        </p:nvGrpSpPr>
        <p:grpSpPr>
          <a:xfrm flipH="1">
            <a:off x="-1700" y="329"/>
            <a:ext cx="9147400" cy="5142843"/>
            <a:chOff x="238125" y="854700"/>
            <a:chExt cx="7142500" cy="4015650"/>
          </a:xfrm>
        </p:grpSpPr>
        <p:sp>
          <p:nvSpPr>
            <p:cNvPr id="3600" name="Google Shape;3600;p13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2" name="Google Shape;3622;p133"/>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3623" name="Google Shape;3623;p133"/>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7" name="Shape 97"/>
        <p:cNvGrpSpPr/>
        <p:nvPr/>
      </p:nvGrpSpPr>
      <p:grpSpPr>
        <a:xfrm>
          <a:off x="0" y="0"/>
          <a:ext cx="0" cy="0"/>
          <a:chOff x="0" y="0"/>
          <a:chExt cx="0" cy="0"/>
        </a:xfrm>
      </p:grpSpPr>
      <p:sp>
        <p:nvSpPr>
          <p:cNvPr id="98" name="Google Shape;98;p15"/>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5"/>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101" name="Google Shape;101;p15"/>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102" name="Google Shape;102;p15"/>
          <p:cNvGrpSpPr/>
          <p:nvPr/>
        </p:nvGrpSpPr>
        <p:grpSpPr>
          <a:xfrm rot="697126">
            <a:off x="8280187" y="-46678"/>
            <a:ext cx="1305393" cy="1346461"/>
            <a:chOff x="1492000" y="427450"/>
            <a:chExt cx="1188000" cy="1225375"/>
          </a:xfrm>
        </p:grpSpPr>
        <p:sp>
          <p:nvSpPr>
            <p:cNvPr id="103" name="Google Shape;103;p15"/>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5"/>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5"/>
          <p:cNvGrpSpPr/>
          <p:nvPr/>
        </p:nvGrpSpPr>
        <p:grpSpPr>
          <a:xfrm flipH="1" rot="-1976796">
            <a:off x="5917481" y="3990133"/>
            <a:ext cx="3474354" cy="888893"/>
            <a:chOff x="3809875" y="1963175"/>
            <a:chExt cx="1923600" cy="492150"/>
          </a:xfrm>
        </p:grpSpPr>
        <p:sp>
          <p:nvSpPr>
            <p:cNvPr id="116" name="Google Shape;116;p15"/>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15"/>
          <p:cNvGrpSpPr/>
          <p:nvPr/>
        </p:nvGrpSpPr>
        <p:grpSpPr>
          <a:xfrm rot="-375097">
            <a:off x="1228557" y="-253382"/>
            <a:ext cx="711742" cy="793298"/>
            <a:chOff x="6554696" y="509501"/>
            <a:chExt cx="711709" cy="793261"/>
          </a:xfrm>
        </p:grpSpPr>
        <p:sp>
          <p:nvSpPr>
            <p:cNvPr id="128" name="Google Shape;128;p15"/>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5"/>
          <p:cNvGrpSpPr/>
          <p:nvPr/>
        </p:nvGrpSpPr>
        <p:grpSpPr>
          <a:xfrm rot="807122">
            <a:off x="809300" y="4708652"/>
            <a:ext cx="2497551" cy="2401906"/>
            <a:chOff x="1857000" y="3245400"/>
            <a:chExt cx="1233825" cy="1186575"/>
          </a:xfrm>
        </p:grpSpPr>
        <p:sp>
          <p:nvSpPr>
            <p:cNvPr id="131" name="Google Shape;131;p15"/>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5"/>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15"/>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3624" name="Shape 3624"/>
        <p:cNvGrpSpPr/>
        <p:nvPr/>
      </p:nvGrpSpPr>
      <p:grpSpPr>
        <a:xfrm>
          <a:off x="0" y="0"/>
          <a:ext cx="0" cy="0"/>
          <a:chOff x="0" y="0"/>
          <a:chExt cx="0" cy="0"/>
        </a:xfrm>
      </p:grpSpPr>
      <p:grpSp>
        <p:nvGrpSpPr>
          <p:cNvPr id="3625" name="Google Shape;3625;p134"/>
          <p:cNvGrpSpPr/>
          <p:nvPr/>
        </p:nvGrpSpPr>
        <p:grpSpPr>
          <a:xfrm flipH="1">
            <a:off x="-1700" y="329"/>
            <a:ext cx="9147400" cy="5142843"/>
            <a:chOff x="238125" y="854700"/>
            <a:chExt cx="7142500" cy="4015650"/>
          </a:xfrm>
        </p:grpSpPr>
        <p:sp>
          <p:nvSpPr>
            <p:cNvPr id="3626" name="Google Shape;3626;p13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134"/>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649" name="Google Shape;3649;p134"/>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650" name="Google Shape;3650;p134"/>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651" name="Google Shape;3651;p134"/>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652" name="Google Shape;3652;p134"/>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3653" name="Shape 3653"/>
        <p:cNvGrpSpPr/>
        <p:nvPr/>
      </p:nvGrpSpPr>
      <p:grpSpPr>
        <a:xfrm>
          <a:off x="0" y="0"/>
          <a:ext cx="0" cy="0"/>
          <a:chOff x="0" y="0"/>
          <a:chExt cx="0" cy="0"/>
        </a:xfrm>
      </p:grpSpPr>
      <p:grpSp>
        <p:nvGrpSpPr>
          <p:cNvPr id="3654" name="Google Shape;3654;p135"/>
          <p:cNvGrpSpPr/>
          <p:nvPr/>
        </p:nvGrpSpPr>
        <p:grpSpPr>
          <a:xfrm>
            <a:off x="-1700" y="329"/>
            <a:ext cx="9147400" cy="5142843"/>
            <a:chOff x="238125" y="854700"/>
            <a:chExt cx="7142500" cy="4015650"/>
          </a:xfrm>
        </p:grpSpPr>
        <p:sp>
          <p:nvSpPr>
            <p:cNvPr id="3655" name="Google Shape;3655;p13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7" name="Google Shape;3677;p135"/>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678" name="Google Shape;3678;p135"/>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679" name="Google Shape;3679;p135"/>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680" name="Google Shape;3680;p135"/>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681" name="Google Shape;3681;p135"/>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682" name="Google Shape;3682;p135"/>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683" name="Google Shape;3683;p135"/>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684" name="Google Shape;3684;p135"/>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685" name="Google Shape;3685;p135"/>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3686" name="Shape 3686"/>
        <p:cNvGrpSpPr/>
        <p:nvPr/>
      </p:nvGrpSpPr>
      <p:grpSpPr>
        <a:xfrm>
          <a:off x="0" y="0"/>
          <a:ext cx="0" cy="0"/>
          <a:chOff x="0" y="0"/>
          <a:chExt cx="0" cy="0"/>
        </a:xfrm>
      </p:grpSpPr>
      <p:grpSp>
        <p:nvGrpSpPr>
          <p:cNvPr id="3687" name="Google Shape;3687;p136"/>
          <p:cNvGrpSpPr/>
          <p:nvPr/>
        </p:nvGrpSpPr>
        <p:grpSpPr>
          <a:xfrm>
            <a:off x="-174525" y="-22399"/>
            <a:ext cx="9487164" cy="5193049"/>
            <a:chOff x="-174525" y="-22399"/>
            <a:chExt cx="9487164" cy="5193049"/>
          </a:xfrm>
        </p:grpSpPr>
        <p:sp>
          <p:nvSpPr>
            <p:cNvPr id="3688" name="Google Shape;3688;p13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9" name="Google Shape;3689;p13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690" name="Google Shape;3690;p136"/>
            <p:cNvGrpSpPr/>
            <p:nvPr/>
          </p:nvGrpSpPr>
          <p:grpSpPr>
            <a:xfrm>
              <a:off x="263005" y="845117"/>
              <a:ext cx="3790149" cy="3960313"/>
              <a:chOff x="263005" y="845117"/>
              <a:chExt cx="3790149" cy="3960313"/>
            </a:xfrm>
          </p:grpSpPr>
          <p:sp>
            <p:nvSpPr>
              <p:cNvPr id="3691" name="Google Shape;3691;p13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136"/>
            <p:cNvGrpSpPr/>
            <p:nvPr/>
          </p:nvGrpSpPr>
          <p:grpSpPr>
            <a:xfrm>
              <a:off x="5055305" y="845117"/>
              <a:ext cx="3790149" cy="3960313"/>
              <a:chOff x="263005" y="845117"/>
              <a:chExt cx="3790149" cy="3960313"/>
            </a:xfrm>
          </p:grpSpPr>
          <p:sp>
            <p:nvSpPr>
              <p:cNvPr id="3707" name="Google Shape;3707;p13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22" name="Google Shape;3722;p13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3723" name="Google Shape;3723;p13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24" name="Google Shape;3724;p13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25" name="Google Shape;3725;p13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26" name="Google Shape;3726;p13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727" name="Google Shape;3727;p13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3728" name="Google Shape;3728;p136"/>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29" name="Google Shape;3729;p136"/>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730" name="Google Shape;3730;p136"/>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731" name="Google Shape;3731;p136"/>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732" name="Google Shape;3732;p136"/>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733" name="Google Shape;3733;p136"/>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734" name="Google Shape;3734;p136"/>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3735" name="Shape 3735"/>
        <p:cNvGrpSpPr/>
        <p:nvPr/>
      </p:nvGrpSpPr>
      <p:grpSpPr>
        <a:xfrm>
          <a:off x="0" y="0"/>
          <a:ext cx="0" cy="0"/>
          <a:chOff x="0" y="0"/>
          <a:chExt cx="0" cy="0"/>
        </a:xfrm>
      </p:grpSpPr>
      <p:grpSp>
        <p:nvGrpSpPr>
          <p:cNvPr id="3736" name="Google Shape;3736;p137"/>
          <p:cNvGrpSpPr/>
          <p:nvPr/>
        </p:nvGrpSpPr>
        <p:grpSpPr>
          <a:xfrm>
            <a:off x="-1700" y="329"/>
            <a:ext cx="9147400" cy="5142843"/>
            <a:chOff x="238125" y="854700"/>
            <a:chExt cx="7142500" cy="4015650"/>
          </a:xfrm>
        </p:grpSpPr>
        <p:sp>
          <p:nvSpPr>
            <p:cNvPr id="3737" name="Google Shape;3737;p13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137"/>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760" name="Google Shape;3760;p137"/>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761" name="Google Shape;3761;p137"/>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762" name="Google Shape;3762;p137"/>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763" name="Google Shape;3763;p137"/>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764" name="Google Shape;3764;p137"/>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765" name="Google Shape;3765;p137"/>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3766" name="Google Shape;3766;p137"/>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767" name="Google Shape;3767;p137"/>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768" name="Google Shape;3768;p137"/>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769" name="Google Shape;3769;p137"/>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3770" name="Shape 3770"/>
        <p:cNvGrpSpPr/>
        <p:nvPr/>
      </p:nvGrpSpPr>
      <p:grpSpPr>
        <a:xfrm>
          <a:off x="0" y="0"/>
          <a:ext cx="0" cy="0"/>
          <a:chOff x="0" y="0"/>
          <a:chExt cx="0" cy="0"/>
        </a:xfrm>
      </p:grpSpPr>
      <p:grpSp>
        <p:nvGrpSpPr>
          <p:cNvPr id="3771" name="Google Shape;3771;p138"/>
          <p:cNvGrpSpPr/>
          <p:nvPr/>
        </p:nvGrpSpPr>
        <p:grpSpPr>
          <a:xfrm>
            <a:off x="-1700" y="329"/>
            <a:ext cx="9147400" cy="5142843"/>
            <a:chOff x="238125" y="854700"/>
            <a:chExt cx="7142500" cy="4015650"/>
          </a:xfrm>
        </p:grpSpPr>
        <p:sp>
          <p:nvSpPr>
            <p:cNvPr id="3772" name="Google Shape;3772;p13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4" name="Google Shape;3794;p138"/>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95" name="Google Shape;3795;p138"/>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3796" name="Shape 3796"/>
        <p:cNvGrpSpPr/>
        <p:nvPr/>
      </p:nvGrpSpPr>
      <p:grpSpPr>
        <a:xfrm>
          <a:off x="0" y="0"/>
          <a:ext cx="0" cy="0"/>
          <a:chOff x="0" y="0"/>
          <a:chExt cx="0" cy="0"/>
        </a:xfrm>
      </p:grpSpPr>
      <p:grpSp>
        <p:nvGrpSpPr>
          <p:cNvPr id="3797" name="Google Shape;3797;p139"/>
          <p:cNvGrpSpPr/>
          <p:nvPr/>
        </p:nvGrpSpPr>
        <p:grpSpPr>
          <a:xfrm>
            <a:off x="-1700" y="329"/>
            <a:ext cx="9147400" cy="5142843"/>
            <a:chOff x="238125" y="854700"/>
            <a:chExt cx="7142500" cy="4015650"/>
          </a:xfrm>
        </p:grpSpPr>
        <p:sp>
          <p:nvSpPr>
            <p:cNvPr id="3798" name="Google Shape;3798;p13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0" name="Google Shape;3820;p139"/>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1" name="Google Shape;3821;p139"/>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3822" name="Shape 3822"/>
        <p:cNvGrpSpPr/>
        <p:nvPr/>
      </p:nvGrpSpPr>
      <p:grpSpPr>
        <a:xfrm>
          <a:off x="0" y="0"/>
          <a:ext cx="0" cy="0"/>
          <a:chOff x="0" y="0"/>
          <a:chExt cx="0" cy="0"/>
        </a:xfrm>
      </p:grpSpPr>
      <p:grpSp>
        <p:nvGrpSpPr>
          <p:cNvPr id="3823" name="Google Shape;3823;p140"/>
          <p:cNvGrpSpPr/>
          <p:nvPr/>
        </p:nvGrpSpPr>
        <p:grpSpPr>
          <a:xfrm flipH="1">
            <a:off x="-1700" y="329"/>
            <a:ext cx="9147400" cy="5142843"/>
            <a:chOff x="238125" y="854700"/>
            <a:chExt cx="7142500" cy="4015650"/>
          </a:xfrm>
        </p:grpSpPr>
        <p:sp>
          <p:nvSpPr>
            <p:cNvPr id="3824" name="Google Shape;3824;p14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4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4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4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4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4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4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4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4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4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4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4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4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4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4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4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4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4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4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4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4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4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140"/>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847" name="Google Shape;3847;p140"/>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848" name="Google Shape;3848;p140"/>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849" name="Google Shape;3849;p140"/>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3850" name="Google Shape;3850;p140"/>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851" name="Google Shape;3851;p140"/>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3852" name="Google Shape;3852;p140"/>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3853" name="Shape 3853"/>
        <p:cNvGrpSpPr/>
        <p:nvPr/>
      </p:nvGrpSpPr>
      <p:grpSpPr>
        <a:xfrm>
          <a:off x="0" y="0"/>
          <a:ext cx="0" cy="0"/>
          <a:chOff x="0" y="0"/>
          <a:chExt cx="0" cy="0"/>
        </a:xfrm>
      </p:grpSpPr>
      <p:sp>
        <p:nvSpPr>
          <p:cNvPr id="3854" name="Google Shape;3854;p141"/>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3855" name="Shape 3855"/>
        <p:cNvGrpSpPr/>
        <p:nvPr/>
      </p:nvGrpSpPr>
      <p:grpSpPr>
        <a:xfrm>
          <a:off x="0" y="0"/>
          <a:ext cx="0" cy="0"/>
          <a:chOff x="0" y="0"/>
          <a:chExt cx="0" cy="0"/>
        </a:xfrm>
      </p:grpSpPr>
      <p:sp>
        <p:nvSpPr>
          <p:cNvPr id="3856" name="Google Shape;3856;p142"/>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3857" name="Shape 3857"/>
        <p:cNvGrpSpPr/>
        <p:nvPr/>
      </p:nvGrpSpPr>
      <p:grpSpPr>
        <a:xfrm>
          <a:off x="0" y="0"/>
          <a:ext cx="0" cy="0"/>
          <a:chOff x="0" y="0"/>
          <a:chExt cx="0" cy="0"/>
        </a:xfrm>
      </p:grpSpPr>
      <p:grpSp>
        <p:nvGrpSpPr>
          <p:cNvPr id="3858" name="Google Shape;3858;p143"/>
          <p:cNvGrpSpPr/>
          <p:nvPr/>
        </p:nvGrpSpPr>
        <p:grpSpPr>
          <a:xfrm flipH="1">
            <a:off x="-1700" y="329"/>
            <a:ext cx="9147400" cy="5142843"/>
            <a:chOff x="238125" y="854700"/>
            <a:chExt cx="7142500" cy="4015650"/>
          </a:xfrm>
        </p:grpSpPr>
        <p:sp>
          <p:nvSpPr>
            <p:cNvPr id="3859" name="Google Shape;3859;p14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4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4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4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4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4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4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4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4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4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4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4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4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4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4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4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4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4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4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4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4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4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1" name="Google Shape;3881;p143"/>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882" name="Google Shape;3882;p143"/>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0" name="Shape 140"/>
        <p:cNvGrpSpPr/>
        <p:nvPr/>
      </p:nvGrpSpPr>
      <p:grpSpPr>
        <a:xfrm>
          <a:off x="0" y="0"/>
          <a:ext cx="0" cy="0"/>
          <a:chOff x="0" y="0"/>
          <a:chExt cx="0" cy="0"/>
        </a:xfrm>
      </p:grpSpPr>
      <p:grpSp>
        <p:nvGrpSpPr>
          <p:cNvPr id="141" name="Google Shape;141;p16"/>
          <p:cNvGrpSpPr/>
          <p:nvPr/>
        </p:nvGrpSpPr>
        <p:grpSpPr>
          <a:xfrm>
            <a:off x="-1700" y="329"/>
            <a:ext cx="9147400" cy="5142843"/>
            <a:chOff x="238125" y="854700"/>
            <a:chExt cx="7142500" cy="4015650"/>
          </a:xfrm>
        </p:grpSpPr>
        <p:sp>
          <p:nvSpPr>
            <p:cNvPr id="142" name="Google Shape;142;p1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6"/>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165" name="Google Shape;165;p16"/>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6" name="Google Shape;166;p16"/>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167" name="Google Shape;167;p16"/>
          <p:cNvGrpSpPr/>
          <p:nvPr/>
        </p:nvGrpSpPr>
        <p:grpSpPr>
          <a:xfrm flipH="1" rot="-697126">
            <a:off x="569287" y="-351303"/>
            <a:ext cx="1305393" cy="1346461"/>
            <a:chOff x="1492000" y="427450"/>
            <a:chExt cx="1188000" cy="1225375"/>
          </a:xfrm>
        </p:grpSpPr>
        <p:sp>
          <p:nvSpPr>
            <p:cNvPr id="168" name="Google Shape;168;p16"/>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6"/>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6"/>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3883" name="Shape 3883"/>
        <p:cNvGrpSpPr/>
        <p:nvPr/>
      </p:nvGrpSpPr>
      <p:grpSpPr>
        <a:xfrm>
          <a:off x="0" y="0"/>
          <a:ext cx="0" cy="0"/>
          <a:chOff x="0" y="0"/>
          <a:chExt cx="0" cy="0"/>
        </a:xfrm>
      </p:grpSpPr>
      <p:grpSp>
        <p:nvGrpSpPr>
          <p:cNvPr id="3884" name="Google Shape;3884;p144"/>
          <p:cNvGrpSpPr/>
          <p:nvPr/>
        </p:nvGrpSpPr>
        <p:grpSpPr>
          <a:xfrm>
            <a:off x="-1700" y="329"/>
            <a:ext cx="9147400" cy="5142843"/>
            <a:chOff x="238125" y="854700"/>
            <a:chExt cx="7142500" cy="4015650"/>
          </a:xfrm>
        </p:grpSpPr>
        <p:sp>
          <p:nvSpPr>
            <p:cNvPr id="3885" name="Google Shape;3885;p14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4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4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4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4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4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4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4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4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4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4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4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4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4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4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4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4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4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4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4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4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4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7" name="Google Shape;3907;p144"/>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3908" name="Google Shape;3908;p144"/>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3909" name="Shape 3909"/>
        <p:cNvGrpSpPr/>
        <p:nvPr/>
      </p:nvGrpSpPr>
      <p:grpSpPr>
        <a:xfrm>
          <a:off x="0" y="0"/>
          <a:ext cx="0" cy="0"/>
          <a:chOff x="0" y="0"/>
          <a:chExt cx="0" cy="0"/>
        </a:xfrm>
      </p:grpSpPr>
      <p:grpSp>
        <p:nvGrpSpPr>
          <p:cNvPr id="3910" name="Google Shape;3910;p145"/>
          <p:cNvGrpSpPr/>
          <p:nvPr/>
        </p:nvGrpSpPr>
        <p:grpSpPr>
          <a:xfrm flipH="1">
            <a:off x="-1700" y="329"/>
            <a:ext cx="9147400" cy="5142843"/>
            <a:chOff x="238125" y="854700"/>
            <a:chExt cx="7142500" cy="4015650"/>
          </a:xfrm>
        </p:grpSpPr>
        <p:sp>
          <p:nvSpPr>
            <p:cNvPr id="3911" name="Google Shape;3911;p14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4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4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4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4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4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4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4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4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4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4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4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4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4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4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4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4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4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4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4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4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4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3" name="Google Shape;3933;p145"/>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3934" name="Shape 3934"/>
        <p:cNvGrpSpPr/>
        <p:nvPr/>
      </p:nvGrpSpPr>
      <p:grpSpPr>
        <a:xfrm>
          <a:off x="0" y="0"/>
          <a:ext cx="0" cy="0"/>
          <a:chOff x="0" y="0"/>
          <a:chExt cx="0" cy="0"/>
        </a:xfrm>
      </p:grpSpPr>
      <p:grpSp>
        <p:nvGrpSpPr>
          <p:cNvPr id="3935" name="Google Shape;3935;p146"/>
          <p:cNvGrpSpPr/>
          <p:nvPr/>
        </p:nvGrpSpPr>
        <p:grpSpPr>
          <a:xfrm>
            <a:off x="-174525" y="-22399"/>
            <a:ext cx="9487164" cy="5193049"/>
            <a:chOff x="-174525" y="-22399"/>
            <a:chExt cx="9487164" cy="5193049"/>
          </a:xfrm>
        </p:grpSpPr>
        <p:sp>
          <p:nvSpPr>
            <p:cNvPr id="3936" name="Google Shape;3936;p14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7" name="Google Shape;3937;p14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938" name="Google Shape;3938;p146"/>
            <p:cNvGrpSpPr/>
            <p:nvPr/>
          </p:nvGrpSpPr>
          <p:grpSpPr>
            <a:xfrm>
              <a:off x="263005" y="845117"/>
              <a:ext cx="3790149" cy="3960313"/>
              <a:chOff x="263005" y="845117"/>
              <a:chExt cx="3790149" cy="3960313"/>
            </a:xfrm>
          </p:grpSpPr>
          <p:sp>
            <p:nvSpPr>
              <p:cNvPr id="3939" name="Google Shape;3939;p14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4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4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4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4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4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4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4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4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4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4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4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4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4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4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146"/>
            <p:cNvGrpSpPr/>
            <p:nvPr/>
          </p:nvGrpSpPr>
          <p:grpSpPr>
            <a:xfrm>
              <a:off x="5055305" y="845117"/>
              <a:ext cx="3790149" cy="3960313"/>
              <a:chOff x="263005" y="845117"/>
              <a:chExt cx="3790149" cy="3960313"/>
            </a:xfrm>
          </p:grpSpPr>
          <p:sp>
            <p:nvSpPr>
              <p:cNvPr id="3955" name="Google Shape;3955;p14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4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4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4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4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4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4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4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4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4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4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4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4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4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4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70" name="Google Shape;3970;p14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3971" name="Google Shape;3971;p14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972" name="Google Shape;3972;p14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973" name="Google Shape;3973;p14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974" name="Google Shape;3974;p14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3975" name="Google Shape;3975;p14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3976" name="Google Shape;3976;p146"/>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77" name="Google Shape;3977;p146"/>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78" name="Google Shape;3978;p146"/>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79" name="Google Shape;3979;p146"/>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80" name="Google Shape;3980;p146"/>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81" name="Google Shape;3981;p146"/>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82" name="Google Shape;3982;p146"/>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83" name="Google Shape;3983;p146"/>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3984" name="Google Shape;3984;p146"/>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3985" name="Shape 3985"/>
        <p:cNvGrpSpPr/>
        <p:nvPr/>
      </p:nvGrpSpPr>
      <p:grpSpPr>
        <a:xfrm>
          <a:off x="0" y="0"/>
          <a:ext cx="0" cy="0"/>
          <a:chOff x="0" y="0"/>
          <a:chExt cx="0" cy="0"/>
        </a:xfrm>
      </p:grpSpPr>
      <p:grpSp>
        <p:nvGrpSpPr>
          <p:cNvPr id="3986" name="Google Shape;3986;p147"/>
          <p:cNvGrpSpPr/>
          <p:nvPr/>
        </p:nvGrpSpPr>
        <p:grpSpPr>
          <a:xfrm flipH="1">
            <a:off x="-1700" y="329"/>
            <a:ext cx="9147400" cy="5142843"/>
            <a:chOff x="238125" y="854700"/>
            <a:chExt cx="7142500" cy="4015650"/>
          </a:xfrm>
        </p:grpSpPr>
        <p:sp>
          <p:nvSpPr>
            <p:cNvPr id="3987" name="Google Shape;3987;p14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4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4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4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4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4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4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4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4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4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4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4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4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4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4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4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4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4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4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4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4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4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9" name="Google Shape;4009;p147"/>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010" name="Google Shape;4010;p147"/>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4011" name="Google Shape;4011;p147"/>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4012" name="Google Shape;4012;p147"/>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013" name="Google Shape;4013;p147"/>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4014" name="Shape 4014"/>
        <p:cNvGrpSpPr/>
        <p:nvPr/>
      </p:nvGrpSpPr>
      <p:grpSpPr>
        <a:xfrm>
          <a:off x="0" y="0"/>
          <a:ext cx="0" cy="0"/>
          <a:chOff x="0" y="0"/>
          <a:chExt cx="0" cy="0"/>
        </a:xfrm>
      </p:grpSpPr>
      <p:grpSp>
        <p:nvGrpSpPr>
          <p:cNvPr id="4015" name="Google Shape;4015;p148"/>
          <p:cNvGrpSpPr/>
          <p:nvPr/>
        </p:nvGrpSpPr>
        <p:grpSpPr>
          <a:xfrm>
            <a:off x="-1700" y="329"/>
            <a:ext cx="9147400" cy="5142843"/>
            <a:chOff x="238125" y="854700"/>
            <a:chExt cx="7142500" cy="4015650"/>
          </a:xfrm>
        </p:grpSpPr>
        <p:sp>
          <p:nvSpPr>
            <p:cNvPr id="4016" name="Google Shape;4016;p14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4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4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4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4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4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4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4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4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4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4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4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4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4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4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4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4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4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4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4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4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4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8" name="Google Shape;4038;p148"/>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4039" name="Shape 4039"/>
        <p:cNvGrpSpPr/>
        <p:nvPr/>
      </p:nvGrpSpPr>
      <p:grpSpPr>
        <a:xfrm>
          <a:off x="0" y="0"/>
          <a:ext cx="0" cy="0"/>
          <a:chOff x="0" y="0"/>
          <a:chExt cx="0" cy="0"/>
        </a:xfrm>
      </p:grpSpPr>
      <p:grpSp>
        <p:nvGrpSpPr>
          <p:cNvPr id="4040" name="Google Shape;4040;p149"/>
          <p:cNvGrpSpPr/>
          <p:nvPr/>
        </p:nvGrpSpPr>
        <p:grpSpPr>
          <a:xfrm>
            <a:off x="-1700" y="329"/>
            <a:ext cx="9147400" cy="5142843"/>
            <a:chOff x="238125" y="854700"/>
            <a:chExt cx="7142500" cy="4015650"/>
          </a:xfrm>
        </p:grpSpPr>
        <p:sp>
          <p:nvSpPr>
            <p:cNvPr id="4041" name="Google Shape;4041;p14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4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4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4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4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4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4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4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4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4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4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4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4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4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4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4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4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4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4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4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4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3" name="Google Shape;4063;p149"/>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4064" name="Shape 4064"/>
        <p:cNvGrpSpPr/>
        <p:nvPr/>
      </p:nvGrpSpPr>
      <p:grpSpPr>
        <a:xfrm>
          <a:off x="0" y="0"/>
          <a:ext cx="0" cy="0"/>
          <a:chOff x="0" y="0"/>
          <a:chExt cx="0" cy="0"/>
        </a:xfrm>
      </p:grpSpPr>
      <p:grpSp>
        <p:nvGrpSpPr>
          <p:cNvPr id="4065" name="Google Shape;4065;p150"/>
          <p:cNvGrpSpPr/>
          <p:nvPr/>
        </p:nvGrpSpPr>
        <p:grpSpPr>
          <a:xfrm>
            <a:off x="-1700" y="329"/>
            <a:ext cx="9147400" cy="5142843"/>
            <a:chOff x="238125" y="854700"/>
            <a:chExt cx="7142500" cy="4015650"/>
          </a:xfrm>
        </p:grpSpPr>
        <p:sp>
          <p:nvSpPr>
            <p:cNvPr id="4066" name="Google Shape;4066;p15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5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5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5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5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5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5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5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5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5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5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5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5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5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5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5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5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5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5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5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5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5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150"/>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89" name="Google Shape;4089;p150"/>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90" name="Google Shape;4090;p150"/>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91" name="Google Shape;4091;p150"/>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92" name="Google Shape;4092;p150"/>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93" name="Google Shape;4093;p150"/>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094" name="Google Shape;4094;p150"/>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95" name="Google Shape;4095;p150"/>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096" name="Google Shape;4096;p150"/>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097" name="Google Shape;4097;p150"/>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098" name="Google Shape;4098;p150"/>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099" name="Google Shape;4099;p150"/>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100" name="Google Shape;4100;p150"/>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4101" name="Shape 4101"/>
        <p:cNvGrpSpPr/>
        <p:nvPr/>
      </p:nvGrpSpPr>
      <p:grpSpPr>
        <a:xfrm>
          <a:off x="0" y="0"/>
          <a:ext cx="0" cy="0"/>
          <a:chOff x="0" y="0"/>
          <a:chExt cx="0" cy="0"/>
        </a:xfrm>
      </p:grpSpPr>
      <p:grpSp>
        <p:nvGrpSpPr>
          <p:cNvPr id="4102" name="Google Shape;4102;p151"/>
          <p:cNvGrpSpPr/>
          <p:nvPr/>
        </p:nvGrpSpPr>
        <p:grpSpPr>
          <a:xfrm>
            <a:off x="-1700" y="329"/>
            <a:ext cx="9147400" cy="5142843"/>
            <a:chOff x="238125" y="854700"/>
            <a:chExt cx="7142500" cy="4015650"/>
          </a:xfrm>
        </p:grpSpPr>
        <p:sp>
          <p:nvSpPr>
            <p:cNvPr id="4103" name="Google Shape;4103;p15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5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5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5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5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5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5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5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5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5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5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5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5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5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5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5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5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5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5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5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5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5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5" name="Google Shape;4125;p151"/>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126" name="Google Shape;4126;p151"/>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127" name="Google Shape;4127;p151"/>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128" name="Google Shape;4128;p151"/>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29" name="Google Shape;4129;p151"/>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130" name="Google Shape;4130;p151"/>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131" name="Google Shape;4131;p151"/>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4132" name="Shape 4132"/>
        <p:cNvGrpSpPr/>
        <p:nvPr/>
      </p:nvGrpSpPr>
      <p:grpSpPr>
        <a:xfrm>
          <a:off x="0" y="0"/>
          <a:ext cx="0" cy="0"/>
          <a:chOff x="0" y="0"/>
          <a:chExt cx="0" cy="0"/>
        </a:xfrm>
      </p:grpSpPr>
      <p:grpSp>
        <p:nvGrpSpPr>
          <p:cNvPr id="4133" name="Google Shape;4133;p152"/>
          <p:cNvGrpSpPr/>
          <p:nvPr/>
        </p:nvGrpSpPr>
        <p:grpSpPr>
          <a:xfrm flipH="1">
            <a:off x="-1700" y="329"/>
            <a:ext cx="9147400" cy="5142843"/>
            <a:chOff x="238125" y="854700"/>
            <a:chExt cx="7142500" cy="4015650"/>
          </a:xfrm>
        </p:grpSpPr>
        <p:sp>
          <p:nvSpPr>
            <p:cNvPr id="4134" name="Google Shape;4134;p15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5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5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5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5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5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5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5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5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5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5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5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5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5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5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5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5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5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5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5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5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5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152"/>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157" name="Google Shape;4157;p152"/>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4158" name="Google Shape;4158;p152"/>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59" name="Google Shape;4159;p152"/>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160" name="Google Shape;4160;p152"/>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4161" name="Shape 4161"/>
        <p:cNvGrpSpPr/>
        <p:nvPr/>
      </p:nvGrpSpPr>
      <p:grpSpPr>
        <a:xfrm>
          <a:off x="0" y="0"/>
          <a:ext cx="0" cy="0"/>
          <a:chOff x="0" y="0"/>
          <a:chExt cx="0" cy="0"/>
        </a:xfrm>
      </p:grpSpPr>
      <p:grpSp>
        <p:nvGrpSpPr>
          <p:cNvPr id="4162" name="Google Shape;4162;p153"/>
          <p:cNvGrpSpPr/>
          <p:nvPr/>
        </p:nvGrpSpPr>
        <p:grpSpPr>
          <a:xfrm flipH="1">
            <a:off x="-1700" y="329"/>
            <a:ext cx="9147400" cy="5142843"/>
            <a:chOff x="238125" y="854700"/>
            <a:chExt cx="7142500" cy="4015650"/>
          </a:xfrm>
        </p:grpSpPr>
        <p:sp>
          <p:nvSpPr>
            <p:cNvPr id="4163" name="Google Shape;4163;p15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5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5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5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5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5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5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5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5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5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5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5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5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5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5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5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5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5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5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5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5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5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5" name="Google Shape;4185;p153"/>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86" name="Google Shape;4186;p153"/>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4187" name="Google Shape;4187;p153"/>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4188" name="Google Shape;4188;p153"/>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89" name="Google Shape;4189;p153"/>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90" name="Google Shape;4190;p153"/>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4191" name="Google Shape;4191;p153"/>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4192" name="Google Shape;4192;p153"/>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93" name="Google Shape;4193;p153"/>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194" name="Google Shape;4194;p153"/>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195" name="Google Shape;4195;p153"/>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9" name="Shape 179"/>
        <p:cNvGrpSpPr/>
        <p:nvPr/>
      </p:nvGrpSpPr>
      <p:grpSpPr>
        <a:xfrm>
          <a:off x="0" y="0"/>
          <a:ext cx="0" cy="0"/>
          <a:chOff x="0" y="0"/>
          <a:chExt cx="0" cy="0"/>
        </a:xfrm>
      </p:grpSpPr>
      <p:sp>
        <p:nvSpPr>
          <p:cNvPr id="180" name="Google Shape;180;p17"/>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17"/>
          <p:cNvGrpSpPr/>
          <p:nvPr/>
        </p:nvGrpSpPr>
        <p:grpSpPr>
          <a:xfrm>
            <a:off x="-1700" y="329"/>
            <a:ext cx="9147400" cy="5142843"/>
            <a:chOff x="238125" y="854700"/>
            <a:chExt cx="7142500" cy="4015650"/>
          </a:xfrm>
        </p:grpSpPr>
        <p:sp>
          <p:nvSpPr>
            <p:cNvPr id="182" name="Google Shape;182;p1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7"/>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5" name="Google Shape;205;p17"/>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4196" name="Shape 4196"/>
        <p:cNvGrpSpPr/>
        <p:nvPr/>
      </p:nvGrpSpPr>
      <p:grpSpPr>
        <a:xfrm>
          <a:off x="0" y="0"/>
          <a:ext cx="0" cy="0"/>
          <a:chOff x="0" y="0"/>
          <a:chExt cx="0" cy="0"/>
        </a:xfrm>
      </p:grpSpPr>
      <p:grpSp>
        <p:nvGrpSpPr>
          <p:cNvPr id="4197" name="Google Shape;4197;p154"/>
          <p:cNvGrpSpPr/>
          <p:nvPr/>
        </p:nvGrpSpPr>
        <p:grpSpPr>
          <a:xfrm flipH="1">
            <a:off x="-1700" y="329"/>
            <a:ext cx="9147400" cy="5142843"/>
            <a:chOff x="238125" y="854700"/>
            <a:chExt cx="7142500" cy="4015650"/>
          </a:xfrm>
        </p:grpSpPr>
        <p:sp>
          <p:nvSpPr>
            <p:cNvPr id="4198" name="Google Shape;4198;p15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5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5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5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5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5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5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5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5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5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5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5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5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5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5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5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5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5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5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7" name="Google Shape;4217;p154"/>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4218" name="Google Shape;4218;p154"/>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4219" name="Shape 4219"/>
        <p:cNvGrpSpPr/>
        <p:nvPr/>
      </p:nvGrpSpPr>
      <p:grpSpPr>
        <a:xfrm>
          <a:off x="0" y="0"/>
          <a:ext cx="0" cy="0"/>
          <a:chOff x="0" y="0"/>
          <a:chExt cx="0" cy="0"/>
        </a:xfrm>
      </p:grpSpPr>
      <p:grpSp>
        <p:nvGrpSpPr>
          <p:cNvPr id="4220" name="Google Shape;4220;p155"/>
          <p:cNvGrpSpPr/>
          <p:nvPr/>
        </p:nvGrpSpPr>
        <p:grpSpPr>
          <a:xfrm>
            <a:off x="-1700" y="329"/>
            <a:ext cx="9147400" cy="5142843"/>
            <a:chOff x="238125" y="854700"/>
            <a:chExt cx="7142500" cy="4015650"/>
          </a:xfrm>
        </p:grpSpPr>
        <p:sp>
          <p:nvSpPr>
            <p:cNvPr id="4221" name="Google Shape;4221;p15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5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5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5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5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5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5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5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5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5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5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5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5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5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5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5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5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5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5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0" name="Google Shape;4240;p155"/>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4241" name="Google Shape;4241;p155"/>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4242" name="Shape 4242"/>
        <p:cNvGrpSpPr/>
        <p:nvPr/>
      </p:nvGrpSpPr>
      <p:grpSpPr>
        <a:xfrm>
          <a:off x="0" y="0"/>
          <a:ext cx="0" cy="0"/>
          <a:chOff x="0" y="0"/>
          <a:chExt cx="0" cy="0"/>
        </a:xfrm>
      </p:grpSpPr>
      <p:grpSp>
        <p:nvGrpSpPr>
          <p:cNvPr id="4243" name="Google Shape;4243;p156"/>
          <p:cNvGrpSpPr/>
          <p:nvPr/>
        </p:nvGrpSpPr>
        <p:grpSpPr>
          <a:xfrm>
            <a:off x="-174525" y="-22399"/>
            <a:ext cx="9487164" cy="5193049"/>
            <a:chOff x="-174525" y="-22399"/>
            <a:chExt cx="9487164" cy="5193049"/>
          </a:xfrm>
        </p:grpSpPr>
        <p:sp>
          <p:nvSpPr>
            <p:cNvPr id="4244" name="Google Shape;4244;p15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5" name="Google Shape;4245;p1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246" name="Google Shape;4246;p156"/>
            <p:cNvGrpSpPr/>
            <p:nvPr/>
          </p:nvGrpSpPr>
          <p:grpSpPr>
            <a:xfrm>
              <a:off x="263005" y="845117"/>
              <a:ext cx="3790149" cy="3960313"/>
              <a:chOff x="263005" y="845117"/>
              <a:chExt cx="3790149" cy="3960313"/>
            </a:xfrm>
          </p:grpSpPr>
          <p:sp>
            <p:nvSpPr>
              <p:cNvPr id="4247" name="Google Shape;4247;p1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156"/>
            <p:cNvGrpSpPr/>
            <p:nvPr/>
          </p:nvGrpSpPr>
          <p:grpSpPr>
            <a:xfrm>
              <a:off x="5055305" y="845117"/>
              <a:ext cx="3790149" cy="3960313"/>
              <a:chOff x="263005" y="845117"/>
              <a:chExt cx="3790149" cy="3960313"/>
            </a:xfrm>
          </p:grpSpPr>
          <p:sp>
            <p:nvSpPr>
              <p:cNvPr id="4263" name="Google Shape;4263;p1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78" name="Google Shape;4278;p15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279" name="Google Shape;4279;p15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280" name="Google Shape;4280;p15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281" name="Google Shape;4281;p15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282" name="Google Shape;4282;p15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283" name="Google Shape;4283;p1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284" name="Google Shape;4284;p156"/>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5" name="Google Shape;4285;p156"/>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6" name="Google Shape;4286;p156"/>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87" name="Google Shape;4287;p156"/>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88" name="Google Shape;4288;p156"/>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89" name="Google Shape;4289;p156"/>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4290" name="Shape 4290"/>
        <p:cNvGrpSpPr/>
        <p:nvPr/>
      </p:nvGrpSpPr>
      <p:grpSpPr>
        <a:xfrm>
          <a:off x="0" y="0"/>
          <a:ext cx="0" cy="0"/>
          <a:chOff x="0" y="0"/>
          <a:chExt cx="0" cy="0"/>
        </a:xfrm>
      </p:grpSpPr>
      <p:grpSp>
        <p:nvGrpSpPr>
          <p:cNvPr id="4291" name="Google Shape;4291;p157"/>
          <p:cNvGrpSpPr/>
          <p:nvPr/>
        </p:nvGrpSpPr>
        <p:grpSpPr>
          <a:xfrm flipH="1">
            <a:off x="-1700" y="329"/>
            <a:ext cx="9147400" cy="5142843"/>
            <a:chOff x="238125" y="854700"/>
            <a:chExt cx="7142500" cy="4015650"/>
          </a:xfrm>
        </p:grpSpPr>
        <p:sp>
          <p:nvSpPr>
            <p:cNvPr id="4292" name="Google Shape;4292;p15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5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5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5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5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5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5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5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5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5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5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5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5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5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5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5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5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5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5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157"/>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12" name="Google Shape;4312;p157"/>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313" name="Google Shape;4313;p157"/>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14" name="Google Shape;4314;p157"/>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315" name="Google Shape;4315;p157"/>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16" name="Google Shape;4316;p157"/>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317" name="Google Shape;4317;p157"/>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18" name="Google Shape;4318;p157"/>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4319" name="Shape 4319"/>
        <p:cNvGrpSpPr/>
        <p:nvPr/>
      </p:nvGrpSpPr>
      <p:grpSpPr>
        <a:xfrm>
          <a:off x="0" y="0"/>
          <a:ext cx="0" cy="0"/>
          <a:chOff x="0" y="0"/>
          <a:chExt cx="0" cy="0"/>
        </a:xfrm>
      </p:grpSpPr>
      <p:grpSp>
        <p:nvGrpSpPr>
          <p:cNvPr id="4320" name="Google Shape;4320;p158"/>
          <p:cNvGrpSpPr/>
          <p:nvPr/>
        </p:nvGrpSpPr>
        <p:grpSpPr>
          <a:xfrm>
            <a:off x="-174525" y="-22399"/>
            <a:ext cx="9487164" cy="5193049"/>
            <a:chOff x="-174525" y="-22399"/>
            <a:chExt cx="9487164" cy="5193049"/>
          </a:xfrm>
        </p:grpSpPr>
        <p:sp>
          <p:nvSpPr>
            <p:cNvPr id="4321" name="Google Shape;4321;p15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2" name="Google Shape;4322;p15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323" name="Google Shape;4323;p158"/>
            <p:cNvGrpSpPr/>
            <p:nvPr/>
          </p:nvGrpSpPr>
          <p:grpSpPr>
            <a:xfrm>
              <a:off x="263005" y="845117"/>
              <a:ext cx="3790149" cy="3960313"/>
              <a:chOff x="263005" y="845117"/>
              <a:chExt cx="3790149" cy="3960313"/>
            </a:xfrm>
          </p:grpSpPr>
          <p:sp>
            <p:nvSpPr>
              <p:cNvPr id="4324" name="Google Shape;4324;p15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5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5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5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5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5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5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5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5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5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5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5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5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5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5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58"/>
            <p:cNvGrpSpPr/>
            <p:nvPr/>
          </p:nvGrpSpPr>
          <p:grpSpPr>
            <a:xfrm>
              <a:off x="5055305" y="845117"/>
              <a:ext cx="3790149" cy="3960313"/>
              <a:chOff x="263005" y="845117"/>
              <a:chExt cx="3790149" cy="3960313"/>
            </a:xfrm>
          </p:grpSpPr>
          <p:sp>
            <p:nvSpPr>
              <p:cNvPr id="4340" name="Google Shape;4340;p15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5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5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15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5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15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15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5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15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15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5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15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5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5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5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55" name="Google Shape;4355;p15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356" name="Google Shape;4356;p15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357" name="Google Shape;4357;p15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358" name="Google Shape;4358;p15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359" name="Google Shape;4359;p15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360" name="Google Shape;4360;p15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361" name="Google Shape;4361;p158"/>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362" name="Google Shape;4362;p158"/>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4363" name="Shape 4363"/>
        <p:cNvGrpSpPr/>
        <p:nvPr/>
      </p:nvGrpSpPr>
      <p:grpSpPr>
        <a:xfrm>
          <a:off x="0" y="0"/>
          <a:ext cx="0" cy="0"/>
          <a:chOff x="0" y="0"/>
          <a:chExt cx="0" cy="0"/>
        </a:xfrm>
      </p:grpSpPr>
      <p:grpSp>
        <p:nvGrpSpPr>
          <p:cNvPr id="4364" name="Google Shape;4364;p159"/>
          <p:cNvGrpSpPr/>
          <p:nvPr/>
        </p:nvGrpSpPr>
        <p:grpSpPr>
          <a:xfrm>
            <a:off x="-174525" y="-22399"/>
            <a:ext cx="9487164" cy="5193049"/>
            <a:chOff x="-174525" y="-22399"/>
            <a:chExt cx="9487164" cy="5193049"/>
          </a:xfrm>
        </p:grpSpPr>
        <p:sp>
          <p:nvSpPr>
            <p:cNvPr id="4365" name="Google Shape;4365;p15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6" name="Google Shape;4366;p15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367" name="Google Shape;4367;p159"/>
            <p:cNvGrpSpPr/>
            <p:nvPr/>
          </p:nvGrpSpPr>
          <p:grpSpPr>
            <a:xfrm>
              <a:off x="263005" y="845117"/>
              <a:ext cx="3790149" cy="3960313"/>
              <a:chOff x="263005" y="845117"/>
              <a:chExt cx="3790149" cy="3960313"/>
            </a:xfrm>
          </p:grpSpPr>
          <p:sp>
            <p:nvSpPr>
              <p:cNvPr id="4368" name="Google Shape;4368;p15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5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5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5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5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5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5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5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5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5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5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15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5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5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5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159"/>
            <p:cNvGrpSpPr/>
            <p:nvPr/>
          </p:nvGrpSpPr>
          <p:grpSpPr>
            <a:xfrm>
              <a:off x="5055305" y="845117"/>
              <a:ext cx="3790149" cy="3960313"/>
              <a:chOff x="263005" y="845117"/>
              <a:chExt cx="3790149" cy="3960313"/>
            </a:xfrm>
          </p:grpSpPr>
          <p:sp>
            <p:nvSpPr>
              <p:cNvPr id="4384" name="Google Shape;4384;p15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5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5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5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5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5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5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5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5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5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5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5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5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5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5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399" name="Google Shape;4399;p159"/>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400" name="Google Shape;4400;p159"/>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401" name="Google Shape;4401;p159"/>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402" name="Google Shape;4402;p159"/>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403" name="Google Shape;4403;p159"/>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404" name="Google Shape;4404;p15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405" name="Google Shape;4405;p159"/>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406" name="Google Shape;4406;p159"/>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4407" name="Shape 4407"/>
        <p:cNvGrpSpPr/>
        <p:nvPr/>
      </p:nvGrpSpPr>
      <p:grpSpPr>
        <a:xfrm>
          <a:off x="0" y="0"/>
          <a:ext cx="0" cy="0"/>
          <a:chOff x="0" y="0"/>
          <a:chExt cx="0" cy="0"/>
        </a:xfrm>
      </p:grpSpPr>
      <p:grpSp>
        <p:nvGrpSpPr>
          <p:cNvPr id="4408" name="Google Shape;4408;p160"/>
          <p:cNvGrpSpPr/>
          <p:nvPr/>
        </p:nvGrpSpPr>
        <p:grpSpPr>
          <a:xfrm flipH="1">
            <a:off x="-1700" y="329"/>
            <a:ext cx="9147400" cy="5142843"/>
            <a:chOff x="238125" y="854700"/>
            <a:chExt cx="7142500" cy="4015650"/>
          </a:xfrm>
        </p:grpSpPr>
        <p:sp>
          <p:nvSpPr>
            <p:cNvPr id="4409" name="Google Shape;4409;p16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6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6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6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6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6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6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6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6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6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6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6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6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6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6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6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6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6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6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6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6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6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160"/>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432" name="Google Shape;4432;p160"/>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4433" name="Shape 4433"/>
        <p:cNvGrpSpPr/>
        <p:nvPr/>
      </p:nvGrpSpPr>
      <p:grpSpPr>
        <a:xfrm>
          <a:off x="0" y="0"/>
          <a:ext cx="0" cy="0"/>
          <a:chOff x="0" y="0"/>
          <a:chExt cx="0" cy="0"/>
        </a:xfrm>
      </p:grpSpPr>
      <p:grpSp>
        <p:nvGrpSpPr>
          <p:cNvPr id="4434" name="Google Shape;4434;p161"/>
          <p:cNvGrpSpPr/>
          <p:nvPr/>
        </p:nvGrpSpPr>
        <p:grpSpPr>
          <a:xfrm>
            <a:off x="-1700" y="329"/>
            <a:ext cx="9147400" cy="5142843"/>
            <a:chOff x="238125" y="854700"/>
            <a:chExt cx="7142500" cy="4015650"/>
          </a:xfrm>
        </p:grpSpPr>
        <p:sp>
          <p:nvSpPr>
            <p:cNvPr id="4435" name="Google Shape;4435;p16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6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6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16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6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16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16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6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6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16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6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16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16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6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16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6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6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6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6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54" name="Google Shape;4454;p16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455" name="Google Shape;4455;p16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61"/>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457" name="Google Shape;4457;p161"/>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4458" name="Google Shape;4458;p161"/>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4459" name="Google Shape;4459;p161"/>
          <p:cNvGrpSpPr/>
          <p:nvPr/>
        </p:nvGrpSpPr>
        <p:grpSpPr>
          <a:xfrm rot="697126">
            <a:off x="8218474" y="-369190"/>
            <a:ext cx="1305393" cy="1346461"/>
            <a:chOff x="1492000" y="427450"/>
            <a:chExt cx="1188000" cy="1225375"/>
          </a:xfrm>
        </p:grpSpPr>
        <p:sp>
          <p:nvSpPr>
            <p:cNvPr id="4460" name="Google Shape;4460;p161"/>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61"/>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61"/>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61"/>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61"/>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61"/>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61"/>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61"/>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61"/>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61"/>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61"/>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4471" name="Shape 4471"/>
        <p:cNvGrpSpPr/>
        <p:nvPr/>
      </p:nvGrpSpPr>
      <p:grpSpPr>
        <a:xfrm>
          <a:off x="0" y="0"/>
          <a:ext cx="0" cy="0"/>
          <a:chOff x="0" y="0"/>
          <a:chExt cx="0" cy="0"/>
        </a:xfrm>
      </p:grpSpPr>
      <p:grpSp>
        <p:nvGrpSpPr>
          <p:cNvPr id="4472" name="Google Shape;4472;p162"/>
          <p:cNvGrpSpPr/>
          <p:nvPr/>
        </p:nvGrpSpPr>
        <p:grpSpPr>
          <a:xfrm>
            <a:off x="-174525" y="-22399"/>
            <a:ext cx="9487164" cy="5193049"/>
            <a:chOff x="-174525" y="-22399"/>
            <a:chExt cx="9487164" cy="5193049"/>
          </a:xfrm>
        </p:grpSpPr>
        <p:sp>
          <p:nvSpPr>
            <p:cNvPr id="4473" name="Google Shape;4473;p162"/>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4" name="Google Shape;4474;p16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475" name="Google Shape;4475;p162"/>
            <p:cNvGrpSpPr/>
            <p:nvPr/>
          </p:nvGrpSpPr>
          <p:grpSpPr>
            <a:xfrm>
              <a:off x="263005" y="845117"/>
              <a:ext cx="3790149" cy="3960313"/>
              <a:chOff x="263005" y="845117"/>
              <a:chExt cx="3790149" cy="3960313"/>
            </a:xfrm>
          </p:grpSpPr>
          <p:sp>
            <p:nvSpPr>
              <p:cNvPr id="4476" name="Google Shape;4476;p16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6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6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6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6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6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6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6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6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6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6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6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6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6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6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162"/>
            <p:cNvGrpSpPr/>
            <p:nvPr/>
          </p:nvGrpSpPr>
          <p:grpSpPr>
            <a:xfrm>
              <a:off x="5055305" y="845117"/>
              <a:ext cx="3790149" cy="3960313"/>
              <a:chOff x="263005" y="845117"/>
              <a:chExt cx="3790149" cy="3960313"/>
            </a:xfrm>
          </p:grpSpPr>
          <p:sp>
            <p:nvSpPr>
              <p:cNvPr id="4492" name="Google Shape;4492;p16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6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6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6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6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6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6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6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6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6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6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6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6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6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6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07" name="Google Shape;4507;p162"/>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508" name="Google Shape;4508;p162"/>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09" name="Google Shape;4509;p162"/>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10" name="Google Shape;4510;p162"/>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11" name="Google Shape;4511;p162"/>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512" name="Google Shape;4512;p16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4513" name="Shape 4513"/>
        <p:cNvGrpSpPr/>
        <p:nvPr/>
      </p:nvGrpSpPr>
      <p:grpSpPr>
        <a:xfrm>
          <a:off x="0" y="0"/>
          <a:ext cx="0" cy="0"/>
          <a:chOff x="0" y="0"/>
          <a:chExt cx="0" cy="0"/>
        </a:xfrm>
      </p:grpSpPr>
      <p:grpSp>
        <p:nvGrpSpPr>
          <p:cNvPr id="4514" name="Google Shape;4514;p163"/>
          <p:cNvGrpSpPr/>
          <p:nvPr/>
        </p:nvGrpSpPr>
        <p:grpSpPr>
          <a:xfrm>
            <a:off x="-1700" y="329"/>
            <a:ext cx="9147400" cy="5142843"/>
            <a:chOff x="238125" y="854700"/>
            <a:chExt cx="7142500" cy="4015650"/>
          </a:xfrm>
        </p:grpSpPr>
        <p:sp>
          <p:nvSpPr>
            <p:cNvPr id="4515" name="Google Shape;4515;p16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6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6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6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6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6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6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6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6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6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6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6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6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6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6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6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6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6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6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534" name="Google Shape;4534;p16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535" name="Google Shape;4535;p16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63"/>
          <p:cNvGrpSpPr/>
          <p:nvPr/>
        </p:nvGrpSpPr>
        <p:grpSpPr>
          <a:xfrm rot="697126">
            <a:off x="8218474" y="-369190"/>
            <a:ext cx="1305393" cy="1346461"/>
            <a:chOff x="1492000" y="427450"/>
            <a:chExt cx="1188000" cy="1225375"/>
          </a:xfrm>
        </p:grpSpPr>
        <p:sp>
          <p:nvSpPr>
            <p:cNvPr id="4537" name="Google Shape;4537;p163"/>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63"/>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63"/>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63"/>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63"/>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63"/>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63"/>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63"/>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63"/>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63"/>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63"/>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6" name="Shape 206"/>
        <p:cNvGrpSpPr/>
        <p:nvPr/>
      </p:nvGrpSpPr>
      <p:grpSpPr>
        <a:xfrm>
          <a:off x="0" y="0"/>
          <a:ext cx="0" cy="0"/>
          <a:chOff x="0" y="0"/>
          <a:chExt cx="0" cy="0"/>
        </a:xfrm>
      </p:grpSpPr>
      <p:sp>
        <p:nvSpPr>
          <p:cNvPr id="207" name="Google Shape;20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08" name="Google Shape;208;p18"/>
          <p:cNvGrpSpPr/>
          <p:nvPr/>
        </p:nvGrpSpPr>
        <p:grpSpPr>
          <a:xfrm>
            <a:off x="-174525" y="-22399"/>
            <a:ext cx="9487164" cy="5193049"/>
            <a:chOff x="-174525" y="-22399"/>
            <a:chExt cx="9487164" cy="5193049"/>
          </a:xfrm>
        </p:grpSpPr>
        <p:sp>
          <p:nvSpPr>
            <p:cNvPr id="209" name="Google Shape;209;p1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1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11" name="Google Shape;211;p18"/>
            <p:cNvGrpSpPr/>
            <p:nvPr/>
          </p:nvGrpSpPr>
          <p:grpSpPr>
            <a:xfrm>
              <a:off x="263005" y="845117"/>
              <a:ext cx="3790149" cy="3960313"/>
              <a:chOff x="263005" y="845117"/>
              <a:chExt cx="3790149" cy="3960313"/>
            </a:xfrm>
          </p:grpSpPr>
          <p:sp>
            <p:nvSpPr>
              <p:cNvPr id="212" name="Google Shape;212;p1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8"/>
            <p:cNvGrpSpPr/>
            <p:nvPr/>
          </p:nvGrpSpPr>
          <p:grpSpPr>
            <a:xfrm>
              <a:off x="5055305" y="845117"/>
              <a:ext cx="3790149" cy="3960313"/>
              <a:chOff x="263005" y="845117"/>
              <a:chExt cx="3790149" cy="3960313"/>
            </a:xfrm>
          </p:grpSpPr>
          <p:sp>
            <p:nvSpPr>
              <p:cNvPr id="228" name="Google Shape;228;p1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3" name="Google Shape;243;p1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44" name="Google Shape;244;p1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5" name="Google Shape;245;p1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6" name="Google Shape;246;p1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7" name="Google Shape;247;p1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8" name="Google Shape;248;p1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49" name="Google Shape;249;p18"/>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0" name="Google Shape;250;p18"/>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1" name="Google Shape;251;p18"/>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2" name="Google Shape;252;p18"/>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3" name="Google Shape;253;p18"/>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4548" name="Shape 4548"/>
        <p:cNvGrpSpPr/>
        <p:nvPr/>
      </p:nvGrpSpPr>
      <p:grpSpPr>
        <a:xfrm>
          <a:off x="0" y="0"/>
          <a:ext cx="0" cy="0"/>
          <a:chOff x="0" y="0"/>
          <a:chExt cx="0" cy="0"/>
        </a:xfrm>
      </p:grpSpPr>
      <p:grpSp>
        <p:nvGrpSpPr>
          <p:cNvPr id="4549" name="Google Shape;4549;p164"/>
          <p:cNvGrpSpPr/>
          <p:nvPr/>
        </p:nvGrpSpPr>
        <p:grpSpPr>
          <a:xfrm flipH="1">
            <a:off x="-1700" y="329"/>
            <a:ext cx="9147400" cy="5142843"/>
            <a:chOff x="238125" y="854700"/>
            <a:chExt cx="7142500" cy="4015650"/>
          </a:xfrm>
        </p:grpSpPr>
        <p:sp>
          <p:nvSpPr>
            <p:cNvPr id="4550" name="Google Shape;4550;p16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16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6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6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6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6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6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6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6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6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6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6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6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6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6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6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6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6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6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6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6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6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4572" name="Shape 4572"/>
        <p:cNvGrpSpPr/>
        <p:nvPr/>
      </p:nvGrpSpPr>
      <p:grpSpPr>
        <a:xfrm>
          <a:off x="0" y="0"/>
          <a:ext cx="0" cy="0"/>
          <a:chOff x="0" y="0"/>
          <a:chExt cx="0" cy="0"/>
        </a:xfrm>
      </p:grpSpPr>
      <p:grpSp>
        <p:nvGrpSpPr>
          <p:cNvPr id="4573" name="Google Shape;4573;p165"/>
          <p:cNvGrpSpPr/>
          <p:nvPr/>
        </p:nvGrpSpPr>
        <p:grpSpPr>
          <a:xfrm>
            <a:off x="-1700" y="329"/>
            <a:ext cx="9147400" cy="5142843"/>
            <a:chOff x="238125" y="854700"/>
            <a:chExt cx="7142500" cy="4015650"/>
          </a:xfrm>
        </p:grpSpPr>
        <p:sp>
          <p:nvSpPr>
            <p:cNvPr id="4574" name="Google Shape;4574;p16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6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6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16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6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6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6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6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6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6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6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6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6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6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6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6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6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6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6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6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6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6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165"/>
          <p:cNvGrpSpPr/>
          <p:nvPr/>
        </p:nvGrpSpPr>
        <p:grpSpPr>
          <a:xfrm>
            <a:off x="2995920" y="1056023"/>
            <a:ext cx="3152176" cy="3031462"/>
            <a:chOff x="1857000" y="3245400"/>
            <a:chExt cx="1233825" cy="1186575"/>
          </a:xfrm>
        </p:grpSpPr>
        <p:sp>
          <p:nvSpPr>
            <p:cNvPr id="4597" name="Google Shape;4597;p165"/>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165"/>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65"/>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65"/>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6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65"/>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4603" name="Shape 4603"/>
        <p:cNvGrpSpPr/>
        <p:nvPr/>
      </p:nvGrpSpPr>
      <p:grpSpPr>
        <a:xfrm>
          <a:off x="0" y="0"/>
          <a:ext cx="0" cy="0"/>
          <a:chOff x="0" y="0"/>
          <a:chExt cx="0" cy="0"/>
        </a:xfrm>
      </p:grpSpPr>
      <p:grpSp>
        <p:nvGrpSpPr>
          <p:cNvPr id="4604" name="Google Shape;4604;p166"/>
          <p:cNvGrpSpPr/>
          <p:nvPr/>
        </p:nvGrpSpPr>
        <p:grpSpPr>
          <a:xfrm flipH="1">
            <a:off x="-1700" y="329"/>
            <a:ext cx="9147400" cy="5142843"/>
            <a:chOff x="238125" y="854700"/>
            <a:chExt cx="7142500" cy="4015650"/>
          </a:xfrm>
        </p:grpSpPr>
        <p:sp>
          <p:nvSpPr>
            <p:cNvPr id="4605" name="Google Shape;4605;p16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6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6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6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6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6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6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6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6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6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6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6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16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6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6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6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6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6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6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6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6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6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7" name="Google Shape;4627;p166"/>
          <p:cNvGrpSpPr/>
          <p:nvPr/>
        </p:nvGrpSpPr>
        <p:grpSpPr>
          <a:xfrm>
            <a:off x="262" y="2729663"/>
            <a:ext cx="2995174" cy="2414033"/>
            <a:chOff x="6562292" y="3785209"/>
            <a:chExt cx="1875030" cy="1511226"/>
          </a:xfrm>
        </p:grpSpPr>
        <p:grpSp>
          <p:nvGrpSpPr>
            <p:cNvPr id="4628" name="Google Shape;4628;p166"/>
            <p:cNvGrpSpPr/>
            <p:nvPr/>
          </p:nvGrpSpPr>
          <p:grpSpPr>
            <a:xfrm>
              <a:off x="7717466" y="3785209"/>
              <a:ext cx="719856" cy="680112"/>
              <a:chOff x="7717200" y="3905550"/>
              <a:chExt cx="592377" cy="559671"/>
            </a:xfrm>
          </p:grpSpPr>
          <p:sp>
            <p:nvSpPr>
              <p:cNvPr id="4629" name="Google Shape;4629;p166"/>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66"/>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1" name="Google Shape;4631;p166"/>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36" name="Shape 4636"/>
        <p:cNvGrpSpPr/>
        <p:nvPr/>
      </p:nvGrpSpPr>
      <p:grpSpPr>
        <a:xfrm>
          <a:off x="0" y="0"/>
          <a:ext cx="0" cy="0"/>
          <a:chOff x="0" y="0"/>
          <a:chExt cx="0" cy="0"/>
        </a:xfrm>
      </p:grpSpPr>
      <p:sp>
        <p:nvSpPr>
          <p:cNvPr id="4637" name="Google Shape;4637;p168"/>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68"/>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9" name="Google Shape;4639;p168"/>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4640" name="Google Shape;4640;p168"/>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4641" name="Google Shape;4641;p168"/>
          <p:cNvGrpSpPr/>
          <p:nvPr/>
        </p:nvGrpSpPr>
        <p:grpSpPr>
          <a:xfrm rot="697126">
            <a:off x="8280187" y="-46678"/>
            <a:ext cx="1305393" cy="1346461"/>
            <a:chOff x="1492000" y="427450"/>
            <a:chExt cx="1188000" cy="1225375"/>
          </a:xfrm>
        </p:grpSpPr>
        <p:sp>
          <p:nvSpPr>
            <p:cNvPr id="4642" name="Google Shape;4642;p168"/>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168"/>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168"/>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68"/>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68"/>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168"/>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68"/>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68"/>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68"/>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68"/>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68"/>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3" name="Google Shape;4653;p168"/>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168"/>
          <p:cNvGrpSpPr/>
          <p:nvPr/>
        </p:nvGrpSpPr>
        <p:grpSpPr>
          <a:xfrm flipH="1" rot="-1976796">
            <a:off x="5917481" y="3990133"/>
            <a:ext cx="3474354" cy="888893"/>
            <a:chOff x="3809875" y="1963175"/>
            <a:chExt cx="1923600" cy="492150"/>
          </a:xfrm>
        </p:grpSpPr>
        <p:sp>
          <p:nvSpPr>
            <p:cNvPr id="4655" name="Google Shape;4655;p168"/>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68"/>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68"/>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68"/>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68"/>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68"/>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68"/>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68"/>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68"/>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68"/>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68"/>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68"/>
          <p:cNvGrpSpPr/>
          <p:nvPr/>
        </p:nvGrpSpPr>
        <p:grpSpPr>
          <a:xfrm rot="-375097">
            <a:off x="1228557" y="-253382"/>
            <a:ext cx="711742" cy="793298"/>
            <a:chOff x="6554696" y="509501"/>
            <a:chExt cx="711709" cy="793261"/>
          </a:xfrm>
        </p:grpSpPr>
        <p:sp>
          <p:nvSpPr>
            <p:cNvPr id="4667" name="Google Shape;4667;p168"/>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68"/>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9" name="Google Shape;4669;p168"/>
          <p:cNvGrpSpPr/>
          <p:nvPr/>
        </p:nvGrpSpPr>
        <p:grpSpPr>
          <a:xfrm rot="807122">
            <a:off x="809300" y="4708652"/>
            <a:ext cx="2497551" cy="2401906"/>
            <a:chOff x="1857000" y="3245400"/>
            <a:chExt cx="1233825" cy="1186575"/>
          </a:xfrm>
        </p:grpSpPr>
        <p:sp>
          <p:nvSpPr>
            <p:cNvPr id="4670" name="Google Shape;4670;p168"/>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68"/>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68"/>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68"/>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68"/>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68"/>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6" name="Google Shape;4676;p168"/>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68"/>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78" name="Google Shape;4678;p168"/>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79" name="Shape 4679"/>
        <p:cNvGrpSpPr/>
        <p:nvPr/>
      </p:nvGrpSpPr>
      <p:grpSpPr>
        <a:xfrm>
          <a:off x="0" y="0"/>
          <a:ext cx="0" cy="0"/>
          <a:chOff x="0" y="0"/>
          <a:chExt cx="0" cy="0"/>
        </a:xfrm>
      </p:grpSpPr>
      <p:grpSp>
        <p:nvGrpSpPr>
          <p:cNvPr id="4680" name="Google Shape;4680;p169"/>
          <p:cNvGrpSpPr/>
          <p:nvPr/>
        </p:nvGrpSpPr>
        <p:grpSpPr>
          <a:xfrm>
            <a:off x="-1700" y="329"/>
            <a:ext cx="9147400" cy="5142843"/>
            <a:chOff x="238125" y="854700"/>
            <a:chExt cx="7142500" cy="4015650"/>
          </a:xfrm>
        </p:grpSpPr>
        <p:sp>
          <p:nvSpPr>
            <p:cNvPr id="4681" name="Google Shape;4681;p16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6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6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6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16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6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6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6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6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6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6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6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6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6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6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6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6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6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6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6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6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6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3" name="Google Shape;4703;p169"/>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4704" name="Google Shape;4704;p169"/>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4705" name="Google Shape;4705;p169"/>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4706" name="Google Shape;4706;p169"/>
          <p:cNvGrpSpPr/>
          <p:nvPr/>
        </p:nvGrpSpPr>
        <p:grpSpPr>
          <a:xfrm flipH="1" rot="-697126">
            <a:off x="569287" y="-351303"/>
            <a:ext cx="1305393" cy="1346461"/>
            <a:chOff x="1492000" y="427450"/>
            <a:chExt cx="1188000" cy="1225375"/>
          </a:xfrm>
        </p:grpSpPr>
        <p:sp>
          <p:nvSpPr>
            <p:cNvPr id="4707" name="Google Shape;4707;p169"/>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69"/>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69"/>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69"/>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69"/>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69"/>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69"/>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69"/>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69"/>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69"/>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69"/>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18" name="Shape 4718"/>
        <p:cNvGrpSpPr/>
        <p:nvPr/>
      </p:nvGrpSpPr>
      <p:grpSpPr>
        <a:xfrm>
          <a:off x="0" y="0"/>
          <a:ext cx="0" cy="0"/>
          <a:chOff x="0" y="0"/>
          <a:chExt cx="0" cy="0"/>
        </a:xfrm>
      </p:grpSpPr>
      <p:sp>
        <p:nvSpPr>
          <p:cNvPr id="4719" name="Google Shape;4719;p170"/>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170"/>
          <p:cNvGrpSpPr/>
          <p:nvPr/>
        </p:nvGrpSpPr>
        <p:grpSpPr>
          <a:xfrm>
            <a:off x="-1700" y="329"/>
            <a:ext cx="9147400" cy="5142843"/>
            <a:chOff x="238125" y="854700"/>
            <a:chExt cx="7142500" cy="4015650"/>
          </a:xfrm>
        </p:grpSpPr>
        <p:sp>
          <p:nvSpPr>
            <p:cNvPr id="4721" name="Google Shape;4721;p17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17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7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7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7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7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7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7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7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7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7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7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7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7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7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7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7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7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7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7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7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17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170"/>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44" name="Google Shape;4744;p170"/>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45" name="Shape 4745"/>
        <p:cNvGrpSpPr/>
        <p:nvPr/>
      </p:nvGrpSpPr>
      <p:grpSpPr>
        <a:xfrm>
          <a:off x="0" y="0"/>
          <a:ext cx="0" cy="0"/>
          <a:chOff x="0" y="0"/>
          <a:chExt cx="0" cy="0"/>
        </a:xfrm>
      </p:grpSpPr>
      <p:sp>
        <p:nvSpPr>
          <p:cNvPr id="4746" name="Google Shape;4746;p1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747" name="Google Shape;4747;p171"/>
          <p:cNvGrpSpPr/>
          <p:nvPr/>
        </p:nvGrpSpPr>
        <p:grpSpPr>
          <a:xfrm>
            <a:off x="-174525" y="-22399"/>
            <a:ext cx="9487164" cy="5193049"/>
            <a:chOff x="-174525" y="-22399"/>
            <a:chExt cx="9487164" cy="5193049"/>
          </a:xfrm>
        </p:grpSpPr>
        <p:sp>
          <p:nvSpPr>
            <p:cNvPr id="4748" name="Google Shape;4748;p171"/>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9" name="Google Shape;4749;p17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750" name="Google Shape;4750;p171"/>
            <p:cNvGrpSpPr/>
            <p:nvPr/>
          </p:nvGrpSpPr>
          <p:grpSpPr>
            <a:xfrm>
              <a:off x="263005" y="845117"/>
              <a:ext cx="3790149" cy="3960313"/>
              <a:chOff x="263005" y="845117"/>
              <a:chExt cx="3790149" cy="3960313"/>
            </a:xfrm>
          </p:grpSpPr>
          <p:sp>
            <p:nvSpPr>
              <p:cNvPr id="4751" name="Google Shape;4751;p17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7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17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7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7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7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7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7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17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7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17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7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7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17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17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171"/>
            <p:cNvGrpSpPr/>
            <p:nvPr/>
          </p:nvGrpSpPr>
          <p:grpSpPr>
            <a:xfrm>
              <a:off x="5055305" y="845117"/>
              <a:ext cx="3790149" cy="3960313"/>
              <a:chOff x="263005" y="845117"/>
              <a:chExt cx="3790149" cy="3960313"/>
            </a:xfrm>
          </p:grpSpPr>
          <p:sp>
            <p:nvSpPr>
              <p:cNvPr id="4767" name="Google Shape;4767;p17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17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7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17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17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7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17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17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7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17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17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7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7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17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7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82" name="Google Shape;4782;p171"/>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783" name="Google Shape;4783;p171"/>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784" name="Google Shape;4784;p171"/>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785" name="Google Shape;4785;p171"/>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786" name="Google Shape;4786;p171"/>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787" name="Google Shape;4787;p17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788" name="Google Shape;4788;p171"/>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89" name="Google Shape;4789;p171"/>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790" name="Google Shape;4790;p171"/>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791" name="Google Shape;4791;p171"/>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792" name="Google Shape;4792;p171"/>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93" name="Shape 4793"/>
        <p:cNvGrpSpPr/>
        <p:nvPr/>
      </p:nvGrpSpPr>
      <p:grpSpPr>
        <a:xfrm>
          <a:off x="0" y="0"/>
          <a:ext cx="0" cy="0"/>
          <a:chOff x="0" y="0"/>
          <a:chExt cx="0" cy="0"/>
        </a:xfrm>
      </p:grpSpPr>
      <p:grpSp>
        <p:nvGrpSpPr>
          <p:cNvPr id="4794" name="Google Shape;4794;p172"/>
          <p:cNvGrpSpPr/>
          <p:nvPr/>
        </p:nvGrpSpPr>
        <p:grpSpPr>
          <a:xfrm>
            <a:off x="352670" y="6764"/>
            <a:ext cx="8793030" cy="5129556"/>
            <a:chOff x="514825" y="859725"/>
            <a:chExt cx="6865800" cy="4005275"/>
          </a:xfrm>
        </p:grpSpPr>
        <p:sp>
          <p:nvSpPr>
            <p:cNvPr id="4795" name="Google Shape;4795;p17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7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7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7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17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7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7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7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7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7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17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17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7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17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7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7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17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17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7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17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17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6" name="Google Shape;4816;p172"/>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17" name="Shape 4817"/>
        <p:cNvGrpSpPr/>
        <p:nvPr/>
      </p:nvGrpSpPr>
      <p:grpSpPr>
        <a:xfrm>
          <a:off x="0" y="0"/>
          <a:ext cx="0" cy="0"/>
          <a:chOff x="0" y="0"/>
          <a:chExt cx="0" cy="0"/>
        </a:xfrm>
      </p:grpSpPr>
      <p:grpSp>
        <p:nvGrpSpPr>
          <p:cNvPr id="4818" name="Google Shape;4818;p173"/>
          <p:cNvGrpSpPr/>
          <p:nvPr/>
        </p:nvGrpSpPr>
        <p:grpSpPr>
          <a:xfrm>
            <a:off x="-1700" y="329"/>
            <a:ext cx="9147400" cy="5142843"/>
            <a:chOff x="238125" y="854700"/>
            <a:chExt cx="7142500" cy="4015650"/>
          </a:xfrm>
        </p:grpSpPr>
        <p:sp>
          <p:nvSpPr>
            <p:cNvPr id="4819" name="Google Shape;4819;p17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17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17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7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7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7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7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7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7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7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7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7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7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7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7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7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7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17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7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173"/>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4839" name="Google Shape;4839;p173"/>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0" name="Shape 4840"/>
        <p:cNvGrpSpPr/>
        <p:nvPr/>
      </p:nvGrpSpPr>
      <p:grpSpPr>
        <a:xfrm>
          <a:off x="0" y="0"/>
          <a:ext cx="0" cy="0"/>
          <a:chOff x="0" y="0"/>
          <a:chExt cx="0" cy="0"/>
        </a:xfrm>
      </p:grpSpPr>
      <p:grpSp>
        <p:nvGrpSpPr>
          <p:cNvPr id="4841" name="Google Shape;4841;p174"/>
          <p:cNvGrpSpPr/>
          <p:nvPr/>
        </p:nvGrpSpPr>
        <p:grpSpPr>
          <a:xfrm>
            <a:off x="-1700" y="329"/>
            <a:ext cx="9147400" cy="5142843"/>
            <a:chOff x="238125" y="854700"/>
            <a:chExt cx="7142500" cy="4015650"/>
          </a:xfrm>
        </p:grpSpPr>
        <p:sp>
          <p:nvSpPr>
            <p:cNvPr id="4842" name="Google Shape;4842;p17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7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7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17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7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17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7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7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17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7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7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17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17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7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17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17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7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17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17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61" name="Google Shape;4861;p174"/>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862" name="Google Shape;4862;p174"/>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174"/>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864" name="Google Shape;4864;p174"/>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grpSp>
        <p:nvGrpSpPr>
          <p:cNvPr id="255" name="Google Shape;255;p19"/>
          <p:cNvGrpSpPr/>
          <p:nvPr/>
        </p:nvGrpSpPr>
        <p:grpSpPr>
          <a:xfrm>
            <a:off x="352670" y="6764"/>
            <a:ext cx="8793030" cy="5129556"/>
            <a:chOff x="514825" y="859725"/>
            <a:chExt cx="6865800" cy="4005275"/>
          </a:xfrm>
        </p:grpSpPr>
        <p:sp>
          <p:nvSpPr>
            <p:cNvPr id="256" name="Google Shape;256;p1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9"/>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65" name="Shape 4865"/>
        <p:cNvGrpSpPr/>
        <p:nvPr/>
      </p:nvGrpSpPr>
      <p:grpSpPr>
        <a:xfrm>
          <a:off x="0" y="0"/>
          <a:ext cx="0" cy="0"/>
          <a:chOff x="0" y="0"/>
          <a:chExt cx="0" cy="0"/>
        </a:xfrm>
      </p:grpSpPr>
      <p:grpSp>
        <p:nvGrpSpPr>
          <p:cNvPr id="4866" name="Google Shape;4866;p175"/>
          <p:cNvGrpSpPr/>
          <p:nvPr/>
        </p:nvGrpSpPr>
        <p:grpSpPr>
          <a:xfrm>
            <a:off x="-1700" y="329"/>
            <a:ext cx="9147400" cy="5142843"/>
            <a:chOff x="238125" y="854700"/>
            <a:chExt cx="7142500" cy="4015650"/>
          </a:xfrm>
        </p:grpSpPr>
        <p:sp>
          <p:nvSpPr>
            <p:cNvPr id="4867" name="Google Shape;4867;p17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7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7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7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17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7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17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17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7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17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17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7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7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7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7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7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7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7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7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175"/>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87" name="Google Shape;4887;p175"/>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4888" name="Google Shape;4888;p175"/>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889" name="Google Shape;4889;p175"/>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90" name="Shape 4890"/>
        <p:cNvGrpSpPr/>
        <p:nvPr/>
      </p:nvGrpSpPr>
      <p:grpSpPr>
        <a:xfrm>
          <a:off x="0" y="0"/>
          <a:ext cx="0" cy="0"/>
          <a:chOff x="0" y="0"/>
          <a:chExt cx="0" cy="0"/>
        </a:xfrm>
      </p:grpSpPr>
      <p:sp>
        <p:nvSpPr>
          <p:cNvPr id="4891" name="Google Shape;4891;p176"/>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92" name="Shape 4892"/>
        <p:cNvGrpSpPr/>
        <p:nvPr/>
      </p:nvGrpSpPr>
      <p:grpSpPr>
        <a:xfrm>
          <a:off x="0" y="0"/>
          <a:ext cx="0" cy="0"/>
          <a:chOff x="0" y="0"/>
          <a:chExt cx="0" cy="0"/>
        </a:xfrm>
      </p:grpSpPr>
      <p:grpSp>
        <p:nvGrpSpPr>
          <p:cNvPr id="4893" name="Google Shape;4893;p177"/>
          <p:cNvGrpSpPr/>
          <p:nvPr/>
        </p:nvGrpSpPr>
        <p:grpSpPr>
          <a:xfrm>
            <a:off x="-1700" y="329"/>
            <a:ext cx="9147400" cy="5142843"/>
            <a:chOff x="238125" y="854700"/>
            <a:chExt cx="7142500" cy="4015650"/>
          </a:xfrm>
        </p:grpSpPr>
        <p:sp>
          <p:nvSpPr>
            <p:cNvPr id="4894" name="Google Shape;4894;p17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7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7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7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7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7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7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7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7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7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7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7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7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7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7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7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7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7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7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13" name="Google Shape;4913;p177"/>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4914" name="Google Shape;4914;p177"/>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15" name="Google Shape;4915;p177"/>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16" name="Shape 4916"/>
        <p:cNvGrpSpPr/>
        <p:nvPr/>
      </p:nvGrpSpPr>
      <p:grpSpPr>
        <a:xfrm>
          <a:off x="0" y="0"/>
          <a:ext cx="0" cy="0"/>
          <a:chOff x="0" y="0"/>
          <a:chExt cx="0" cy="0"/>
        </a:xfrm>
      </p:grpSpPr>
      <p:sp>
        <p:nvSpPr>
          <p:cNvPr id="4917" name="Google Shape;4917;p1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18" name="Shape 4918"/>
        <p:cNvGrpSpPr/>
        <p:nvPr/>
      </p:nvGrpSpPr>
      <p:grpSpPr>
        <a:xfrm>
          <a:off x="0" y="0"/>
          <a:ext cx="0" cy="0"/>
          <a:chOff x="0" y="0"/>
          <a:chExt cx="0" cy="0"/>
        </a:xfrm>
      </p:grpSpPr>
      <p:grpSp>
        <p:nvGrpSpPr>
          <p:cNvPr id="4919" name="Google Shape;4919;p179"/>
          <p:cNvGrpSpPr/>
          <p:nvPr/>
        </p:nvGrpSpPr>
        <p:grpSpPr>
          <a:xfrm>
            <a:off x="-174525" y="-22399"/>
            <a:ext cx="9487164" cy="5193049"/>
            <a:chOff x="-174525" y="-22399"/>
            <a:chExt cx="9487164" cy="5193049"/>
          </a:xfrm>
        </p:grpSpPr>
        <p:sp>
          <p:nvSpPr>
            <p:cNvPr id="4920" name="Google Shape;4920;p17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1" name="Google Shape;4921;p17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4922" name="Google Shape;4922;p179"/>
            <p:cNvGrpSpPr/>
            <p:nvPr/>
          </p:nvGrpSpPr>
          <p:grpSpPr>
            <a:xfrm>
              <a:off x="263005" y="845117"/>
              <a:ext cx="3790149" cy="3960313"/>
              <a:chOff x="263005" y="845117"/>
              <a:chExt cx="3790149" cy="3960313"/>
            </a:xfrm>
          </p:grpSpPr>
          <p:sp>
            <p:nvSpPr>
              <p:cNvPr id="4923" name="Google Shape;4923;p17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7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7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7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7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7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7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7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7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7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7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7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7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7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7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179"/>
            <p:cNvGrpSpPr/>
            <p:nvPr/>
          </p:nvGrpSpPr>
          <p:grpSpPr>
            <a:xfrm>
              <a:off x="5055305" y="845117"/>
              <a:ext cx="3790149" cy="3960313"/>
              <a:chOff x="263005" y="845117"/>
              <a:chExt cx="3790149" cy="3960313"/>
            </a:xfrm>
          </p:grpSpPr>
          <p:sp>
            <p:nvSpPr>
              <p:cNvPr id="4939" name="Google Shape;4939;p17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7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17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7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17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17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7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17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17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7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17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17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7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17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7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4" name="Google Shape;4954;p179"/>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955" name="Google Shape;4955;p179"/>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956" name="Google Shape;4956;p179"/>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957" name="Google Shape;4957;p179"/>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958" name="Google Shape;4958;p179"/>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959" name="Google Shape;4959;p17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960" name="Google Shape;4960;p179"/>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961" name="Google Shape;4961;p179"/>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2" name="Google Shape;4962;p179"/>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3" name="Google Shape;4963;p179"/>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4" name="Google Shape;4964;p179"/>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5" name="Google Shape;4965;p179"/>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6" name="Google Shape;4966;p179"/>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7" name="Google Shape;4967;p179"/>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968" name="Google Shape;4968;p179"/>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4969" name="Shape 4969"/>
        <p:cNvGrpSpPr/>
        <p:nvPr/>
      </p:nvGrpSpPr>
      <p:grpSpPr>
        <a:xfrm>
          <a:off x="0" y="0"/>
          <a:ext cx="0" cy="0"/>
          <a:chOff x="0" y="0"/>
          <a:chExt cx="0" cy="0"/>
        </a:xfrm>
      </p:grpSpPr>
      <p:grpSp>
        <p:nvGrpSpPr>
          <p:cNvPr id="4970" name="Google Shape;4970;p180"/>
          <p:cNvGrpSpPr/>
          <p:nvPr/>
        </p:nvGrpSpPr>
        <p:grpSpPr>
          <a:xfrm>
            <a:off x="-1700" y="329"/>
            <a:ext cx="9147400" cy="5142843"/>
            <a:chOff x="238125" y="854700"/>
            <a:chExt cx="7142500" cy="4015650"/>
          </a:xfrm>
        </p:grpSpPr>
        <p:sp>
          <p:nvSpPr>
            <p:cNvPr id="4971" name="Google Shape;4971;p18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8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18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8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18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18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8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18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18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8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18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8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8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18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18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8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18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18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8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18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18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8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3" name="Google Shape;4993;p180"/>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994" name="Google Shape;4994;p180"/>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995" name="Google Shape;4995;p180"/>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996" name="Google Shape;4996;p180"/>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997" name="Google Shape;4997;p180"/>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998" name="Google Shape;4998;p180"/>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999" name="Google Shape;4999;p180"/>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5000" name="Google Shape;5000;p180"/>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001" name="Google Shape;5001;p180"/>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002" name="Google Shape;5002;p180"/>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003" name="Google Shape;5003;p180"/>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004" name="Google Shape;5004;p180"/>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5005" name="Google Shape;5005;p180"/>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006" name="Google Shape;5006;p180"/>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5007" name="Google Shape;5007;p180"/>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008" name="Google Shape;5008;p180"/>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5009" name="Google Shape;5009;p180"/>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010" name="Google Shape;5010;p180"/>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011" name="Google Shape;5011;p180"/>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5012" name="Shape 5012"/>
        <p:cNvGrpSpPr/>
        <p:nvPr/>
      </p:nvGrpSpPr>
      <p:grpSpPr>
        <a:xfrm>
          <a:off x="0" y="0"/>
          <a:ext cx="0" cy="0"/>
          <a:chOff x="0" y="0"/>
          <a:chExt cx="0" cy="0"/>
        </a:xfrm>
      </p:grpSpPr>
      <p:grpSp>
        <p:nvGrpSpPr>
          <p:cNvPr id="5013" name="Google Shape;5013;p181"/>
          <p:cNvGrpSpPr/>
          <p:nvPr/>
        </p:nvGrpSpPr>
        <p:grpSpPr>
          <a:xfrm flipH="1">
            <a:off x="-1700" y="329"/>
            <a:ext cx="9147400" cy="5142843"/>
            <a:chOff x="238125" y="854700"/>
            <a:chExt cx="7142500" cy="4015650"/>
          </a:xfrm>
        </p:grpSpPr>
        <p:sp>
          <p:nvSpPr>
            <p:cNvPr id="5014" name="Google Shape;5014;p18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18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8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18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18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8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18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18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8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18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18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8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18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18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8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18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18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8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18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18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8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18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181"/>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5037" name="Google Shape;5037;p181"/>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5038" name="Google Shape;5038;p181"/>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5039" name="Google Shape;5039;p181"/>
          <p:cNvGrpSpPr/>
          <p:nvPr/>
        </p:nvGrpSpPr>
        <p:grpSpPr>
          <a:xfrm flipH="1" rot="-5072894">
            <a:off x="-1007770" y="1789630"/>
            <a:ext cx="3474349" cy="888902"/>
            <a:chOff x="3809875" y="1963175"/>
            <a:chExt cx="1923600" cy="492150"/>
          </a:xfrm>
        </p:grpSpPr>
        <p:sp>
          <p:nvSpPr>
            <p:cNvPr id="5040" name="Google Shape;5040;p181"/>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181"/>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181"/>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81"/>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181"/>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181"/>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81"/>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181"/>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81"/>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81"/>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181"/>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181"/>
          <p:cNvGrpSpPr/>
          <p:nvPr/>
        </p:nvGrpSpPr>
        <p:grpSpPr>
          <a:xfrm rot="-375097">
            <a:off x="7330557" y="3418618"/>
            <a:ext cx="711742" cy="793298"/>
            <a:chOff x="6554696" y="509501"/>
            <a:chExt cx="711709" cy="793261"/>
          </a:xfrm>
        </p:grpSpPr>
        <p:sp>
          <p:nvSpPr>
            <p:cNvPr id="5052" name="Google Shape;5052;p181"/>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181"/>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5054" name="Shape 5054"/>
        <p:cNvGrpSpPr/>
        <p:nvPr/>
      </p:nvGrpSpPr>
      <p:grpSpPr>
        <a:xfrm>
          <a:off x="0" y="0"/>
          <a:ext cx="0" cy="0"/>
          <a:chOff x="0" y="0"/>
          <a:chExt cx="0" cy="0"/>
        </a:xfrm>
      </p:grpSpPr>
      <p:grpSp>
        <p:nvGrpSpPr>
          <p:cNvPr id="5055" name="Google Shape;5055;p182"/>
          <p:cNvGrpSpPr/>
          <p:nvPr/>
        </p:nvGrpSpPr>
        <p:grpSpPr>
          <a:xfrm flipH="1">
            <a:off x="-1700" y="329"/>
            <a:ext cx="9147400" cy="5142843"/>
            <a:chOff x="238125" y="854700"/>
            <a:chExt cx="7142500" cy="4015650"/>
          </a:xfrm>
        </p:grpSpPr>
        <p:sp>
          <p:nvSpPr>
            <p:cNvPr id="5056" name="Google Shape;5056;p18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18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8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18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18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8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8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18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8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18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18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8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18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8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8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18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18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8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18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18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8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18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8" name="Google Shape;5078;p182"/>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79" name="Google Shape;5079;p182"/>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5080" name="Shape 5080"/>
        <p:cNvGrpSpPr/>
        <p:nvPr/>
      </p:nvGrpSpPr>
      <p:grpSpPr>
        <a:xfrm>
          <a:off x="0" y="0"/>
          <a:ext cx="0" cy="0"/>
          <a:chOff x="0" y="0"/>
          <a:chExt cx="0" cy="0"/>
        </a:xfrm>
      </p:grpSpPr>
      <p:grpSp>
        <p:nvGrpSpPr>
          <p:cNvPr id="5081" name="Google Shape;5081;p183"/>
          <p:cNvGrpSpPr/>
          <p:nvPr/>
        </p:nvGrpSpPr>
        <p:grpSpPr>
          <a:xfrm>
            <a:off x="-1700" y="329"/>
            <a:ext cx="9147400" cy="5142843"/>
            <a:chOff x="238125" y="854700"/>
            <a:chExt cx="7142500" cy="4015650"/>
          </a:xfrm>
        </p:grpSpPr>
        <p:sp>
          <p:nvSpPr>
            <p:cNvPr id="5082" name="Google Shape;5082;p18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8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18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18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18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18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8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8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8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8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18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18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8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8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8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8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18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8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8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8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8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8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183"/>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105" name="Google Shape;5105;p183"/>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5106" name="Google Shape;5106;p183"/>
          <p:cNvGrpSpPr/>
          <p:nvPr/>
        </p:nvGrpSpPr>
        <p:grpSpPr>
          <a:xfrm>
            <a:off x="7673759" y="-287513"/>
            <a:ext cx="788762" cy="861588"/>
            <a:chOff x="7673759" y="-287513"/>
            <a:chExt cx="788762" cy="861588"/>
          </a:xfrm>
        </p:grpSpPr>
        <p:grpSp>
          <p:nvGrpSpPr>
            <p:cNvPr id="5107" name="Google Shape;5107;p183"/>
            <p:cNvGrpSpPr/>
            <p:nvPr/>
          </p:nvGrpSpPr>
          <p:grpSpPr>
            <a:xfrm rot="350572">
              <a:off x="7712287" y="-253348"/>
              <a:ext cx="711705" cy="793257"/>
              <a:chOff x="6554696" y="509501"/>
              <a:chExt cx="711709" cy="793261"/>
            </a:xfrm>
          </p:grpSpPr>
          <p:sp>
            <p:nvSpPr>
              <p:cNvPr id="5108" name="Google Shape;5108;p183"/>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83"/>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0" name="Google Shape;5110;p183"/>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5111" name="Shape 5111"/>
        <p:cNvGrpSpPr/>
        <p:nvPr/>
      </p:nvGrpSpPr>
      <p:grpSpPr>
        <a:xfrm>
          <a:off x="0" y="0"/>
          <a:ext cx="0" cy="0"/>
          <a:chOff x="0" y="0"/>
          <a:chExt cx="0" cy="0"/>
        </a:xfrm>
      </p:grpSpPr>
      <p:grpSp>
        <p:nvGrpSpPr>
          <p:cNvPr id="5112" name="Google Shape;5112;p184"/>
          <p:cNvGrpSpPr/>
          <p:nvPr/>
        </p:nvGrpSpPr>
        <p:grpSpPr>
          <a:xfrm flipH="1">
            <a:off x="-1700" y="329"/>
            <a:ext cx="9147400" cy="5142843"/>
            <a:chOff x="238125" y="854700"/>
            <a:chExt cx="7142500" cy="4015650"/>
          </a:xfrm>
        </p:grpSpPr>
        <p:sp>
          <p:nvSpPr>
            <p:cNvPr id="5113" name="Google Shape;5113;p18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8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8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8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8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8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8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8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8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8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8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8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8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8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8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8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8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8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8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8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8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18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184"/>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136" name="Google Shape;5136;p184"/>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8" name="Shape 278"/>
        <p:cNvGrpSpPr/>
        <p:nvPr/>
      </p:nvGrpSpPr>
      <p:grpSpPr>
        <a:xfrm>
          <a:off x="0" y="0"/>
          <a:ext cx="0" cy="0"/>
          <a:chOff x="0" y="0"/>
          <a:chExt cx="0" cy="0"/>
        </a:xfrm>
      </p:grpSpPr>
      <p:grpSp>
        <p:nvGrpSpPr>
          <p:cNvPr id="279" name="Google Shape;279;p20"/>
          <p:cNvGrpSpPr/>
          <p:nvPr/>
        </p:nvGrpSpPr>
        <p:grpSpPr>
          <a:xfrm>
            <a:off x="-1700" y="329"/>
            <a:ext cx="9147400" cy="5142843"/>
            <a:chOff x="238125" y="854700"/>
            <a:chExt cx="7142500" cy="4015650"/>
          </a:xfrm>
        </p:grpSpPr>
        <p:sp>
          <p:nvSpPr>
            <p:cNvPr id="280" name="Google Shape;280;p2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0"/>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300" name="Google Shape;300;p20"/>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5137" name="Shape 5137"/>
        <p:cNvGrpSpPr/>
        <p:nvPr/>
      </p:nvGrpSpPr>
      <p:grpSpPr>
        <a:xfrm>
          <a:off x="0" y="0"/>
          <a:ext cx="0" cy="0"/>
          <a:chOff x="0" y="0"/>
          <a:chExt cx="0" cy="0"/>
        </a:xfrm>
      </p:grpSpPr>
      <p:grpSp>
        <p:nvGrpSpPr>
          <p:cNvPr id="5138" name="Google Shape;5138;p185"/>
          <p:cNvGrpSpPr/>
          <p:nvPr/>
        </p:nvGrpSpPr>
        <p:grpSpPr>
          <a:xfrm flipH="1">
            <a:off x="-1700" y="329"/>
            <a:ext cx="9147400" cy="5142843"/>
            <a:chOff x="238125" y="854700"/>
            <a:chExt cx="7142500" cy="4015650"/>
          </a:xfrm>
        </p:grpSpPr>
        <p:sp>
          <p:nvSpPr>
            <p:cNvPr id="5139" name="Google Shape;5139;p18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8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8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8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8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8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8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8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8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8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8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8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8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8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8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8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8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8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8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8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8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8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185"/>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162" name="Google Shape;5162;p185"/>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163" name="Google Shape;5163;p185"/>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164" name="Google Shape;5164;p185"/>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165" name="Google Shape;5165;p185"/>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5166" name="Shape 5166"/>
        <p:cNvGrpSpPr/>
        <p:nvPr/>
      </p:nvGrpSpPr>
      <p:grpSpPr>
        <a:xfrm>
          <a:off x="0" y="0"/>
          <a:ext cx="0" cy="0"/>
          <a:chOff x="0" y="0"/>
          <a:chExt cx="0" cy="0"/>
        </a:xfrm>
      </p:grpSpPr>
      <p:grpSp>
        <p:nvGrpSpPr>
          <p:cNvPr id="5167" name="Google Shape;5167;p186"/>
          <p:cNvGrpSpPr/>
          <p:nvPr/>
        </p:nvGrpSpPr>
        <p:grpSpPr>
          <a:xfrm>
            <a:off x="-1700" y="329"/>
            <a:ext cx="9147400" cy="5142843"/>
            <a:chOff x="238125" y="854700"/>
            <a:chExt cx="7142500" cy="4015650"/>
          </a:xfrm>
        </p:grpSpPr>
        <p:sp>
          <p:nvSpPr>
            <p:cNvPr id="5168" name="Google Shape;5168;p18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8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8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8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8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8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8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8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8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8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8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8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8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8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8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8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8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8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8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8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8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8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186"/>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191" name="Google Shape;5191;p186"/>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192" name="Google Shape;5192;p186"/>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193" name="Google Shape;5193;p186"/>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194" name="Google Shape;5194;p186"/>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195" name="Google Shape;5195;p186"/>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196" name="Google Shape;5196;p186"/>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197" name="Google Shape;5197;p186"/>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198" name="Google Shape;5198;p186"/>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5199" name="Shape 5199"/>
        <p:cNvGrpSpPr/>
        <p:nvPr/>
      </p:nvGrpSpPr>
      <p:grpSpPr>
        <a:xfrm>
          <a:off x="0" y="0"/>
          <a:ext cx="0" cy="0"/>
          <a:chOff x="0" y="0"/>
          <a:chExt cx="0" cy="0"/>
        </a:xfrm>
      </p:grpSpPr>
      <p:grpSp>
        <p:nvGrpSpPr>
          <p:cNvPr id="5200" name="Google Shape;5200;p187"/>
          <p:cNvGrpSpPr/>
          <p:nvPr/>
        </p:nvGrpSpPr>
        <p:grpSpPr>
          <a:xfrm>
            <a:off x="-174525" y="-22399"/>
            <a:ext cx="9487164" cy="5193049"/>
            <a:chOff x="-174525" y="-22399"/>
            <a:chExt cx="9487164" cy="5193049"/>
          </a:xfrm>
        </p:grpSpPr>
        <p:sp>
          <p:nvSpPr>
            <p:cNvPr id="5201" name="Google Shape;5201;p18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2" name="Google Shape;5202;p18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203" name="Google Shape;5203;p187"/>
            <p:cNvGrpSpPr/>
            <p:nvPr/>
          </p:nvGrpSpPr>
          <p:grpSpPr>
            <a:xfrm>
              <a:off x="263005" y="845117"/>
              <a:ext cx="3790149" cy="3960313"/>
              <a:chOff x="263005" y="845117"/>
              <a:chExt cx="3790149" cy="3960313"/>
            </a:xfrm>
          </p:grpSpPr>
          <p:sp>
            <p:nvSpPr>
              <p:cNvPr id="5204" name="Google Shape;5204;p18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8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8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8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8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8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8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8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8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8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8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8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8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8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8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187"/>
            <p:cNvGrpSpPr/>
            <p:nvPr/>
          </p:nvGrpSpPr>
          <p:grpSpPr>
            <a:xfrm>
              <a:off x="5055305" y="845117"/>
              <a:ext cx="3790149" cy="3960313"/>
              <a:chOff x="263005" y="845117"/>
              <a:chExt cx="3790149" cy="3960313"/>
            </a:xfrm>
          </p:grpSpPr>
          <p:sp>
            <p:nvSpPr>
              <p:cNvPr id="5220" name="Google Shape;5220;p18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8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8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8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8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8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8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8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8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8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8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8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8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8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8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35" name="Google Shape;5235;p18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5236" name="Google Shape;5236;p18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237" name="Google Shape;5237;p18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238" name="Google Shape;5238;p18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239" name="Google Shape;5239;p18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240" name="Google Shape;5240;p18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5241" name="Google Shape;5241;p187"/>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42" name="Google Shape;5242;p187"/>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243" name="Google Shape;5243;p187"/>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244" name="Google Shape;5244;p187"/>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245" name="Google Shape;5245;p187"/>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246" name="Google Shape;5246;p187"/>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247" name="Google Shape;5247;p187"/>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5248" name="Shape 5248"/>
        <p:cNvGrpSpPr/>
        <p:nvPr/>
      </p:nvGrpSpPr>
      <p:grpSpPr>
        <a:xfrm>
          <a:off x="0" y="0"/>
          <a:ext cx="0" cy="0"/>
          <a:chOff x="0" y="0"/>
          <a:chExt cx="0" cy="0"/>
        </a:xfrm>
      </p:grpSpPr>
      <p:grpSp>
        <p:nvGrpSpPr>
          <p:cNvPr id="5249" name="Google Shape;5249;p188"/>
          <p:cNvGrpSpPr/>
          <p:nvPr/>
        </p:nvGrpSpPr>
        <p:grpSpPr>
          <a:xfrm>
            <a:off x="-1700" y="329"/>
            <a:ext cx="9147400" cy="5142843"/>
            <a:chOff x="238125" y="854700"/>
            <a:chExt cx="7142500" cy="4015650"/>
          </a:xfrm>
        </p:grpSpPr>
        <p:sp>
          <p:nvSpPr>
            <p:cNvPr id="5250" name="Google Shape;5250;p18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8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8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8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8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8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8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8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8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8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8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8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8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8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8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8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8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8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8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8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8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8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2" name="Google Shape;5272;p188"/>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273" name="Google Shape;5273;p188"/>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274" name="Google Shape;5274;p188"/>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275" name="Google Shape;5275;p188"/>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276" name="Google Shape;5276;p188"/>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277" name="Google Shape;5277;p188"/>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278" name="Google Shape;5278;p188"/>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279" name="Google Shape;5279;p188"/>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280" name="Google Shape;5280;p188"/>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281" name="Google Shape;5281;p188"/>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282" name="Google Shape;5282;p188"/>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5283" name="Shape 5283"/>
        <p:cNvGrpSpPr/>
        <p:nvPr/>
      </p:nvGrpSpPr>
      <p:grpSpPr>
        <a:xfrm>
          <a:off x="0" y="0"/>
          <a:ext cx="0" cy="0"/>
          <a:chOff x="0" y="0"/>
          <a:chExt cx="0" cy="0"/>
        </a:xfrm>
      </p:grpSpPr>
      <p:grpSp>
        <p:nvGrpSpPr>
          <p:cNvPr id="5284" name="Google Shape;5284;p189"/>
          <p:cNvGrpSpPr/>
          <p:nvPr/>
        </p:nvGrpSpPr>
        <p:grpSpPr>
          <a:xfrm>
            <a:off x="-1700" y="329"/>
            <a:ext cx="9147400" cy="5142843"/>
            <a:chOff x="238125" y="854700"/>
            <a:chExt cx="7142500" cy="4015650"/>
          </a:xfrm>
        </p:grpSpPr>
        <p:sp>
          <p:nvSpPr>
            <p:cNvPr id="5285" name="Google Shape;5285;p18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8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8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8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8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8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8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8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8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8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8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8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8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8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8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8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8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8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8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8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8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8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7" name="Google Shape;5307;p189"/>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08" name="Google Shape;5308;p189"/>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5309" name="Shape 5309"/>
        <p:cNvGrpSpPr/>
        <p:nvPr/>
      </p:nvGrpSpPr>
      <p:grpSpPr>
        <a:xfrm>
          <a:off x="0" y="0"/>
          <a:ext cx="0" cy="0"/>
          <a:chOff x="0" y="0"/>
          <a:chExt cx="0" cy="0"/>
        </a:xfrm>
      </p:grpSpPr>
      <p:grpSp>
        <p:nvGrpSpPr>
          <p:cNvPr id="5310" name="Google Shape;5310;p190"/>
          <p:cNvGrpSpPr/>
          <p:nvPr/>
        </p:nvGrpSpPr>
        <p:grpSpPr>
          <a:xfrm>
            <a:off x="-1700" y="329"/>
            <a:ext cx="9147400" cy="5142843"/>
            <a:chOff x="238125" y="854700"/>
            <a:chExt cx="7142500" cy="4015650"/>
          </a:xfrm>
        </p:grpSpPr>
        <p:sp>
          <p:nvSpPr>
            <p:cNvPr id="5311" name="Google Shape;5311;p19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9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9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9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9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9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9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9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9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9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9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9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9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9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9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9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9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9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9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9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9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9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190"/>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34" name="Google Shape;5334;p190"/>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5335" name="Shape 5335"/>
        <p:cNvGrpSpPr/>
        <p:nvPr/>
      </p:nvGrpSpPr>
      <p:grpSpPr>
        <a:xfrm>
          <a:off x="0" y="0"/>
          <a:ext cx="0" cy="0"/>
          <a:chOff x="0" y="0"/>
          <a:chExt cx="0" cy="0"/>
        </a:xfrm>
      </p:grpSpPr>
      <p:grpSp>
        <p:nvGrpSpPr>
          <p:cNvPr id="5336" name="Google Shape;5336;p191"/>
          <p:cNvGrpSpPr/>
          <p:nvPr/>
        </p:nvGrpSpPr>
        <p:grpSpPr>
          <a:xfrm flipH="1">
            <a:off x="-1700" y="329"/>
            <a:ext cx="9147400" cy="5142843"/>
            <a:chOff x="238125" y="854700"/>
            <a:chExt cx="7142500" cy="4015650"/>
          </a:xfrm>
        </p:grpSpPr>
        <p:sp>
          <p:nvSpPr>
            <p:cNvPr id="5337" name="Google Shape;5337;p19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9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9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9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9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9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9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9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9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9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9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9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9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9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9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9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9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9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9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9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9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9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9" name="Google Shape;5359;p191"/>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360" name="Google Shape;5360;p191"/>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361" name="Google Shape;5361;p191"/>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362" name="Google Shape;5362;p191"/>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5363" name="Google Shape;5363;p191"/>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364" name="Google Shape;5364;p191"/>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365" name="Google Shape;5365;p191"/>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5366" name="Shape 5366"/>
        <p:cNvGrpSpPr/>
        <p:nvPr/>
      </p:nvGrpSpPr>
      <p:grpSpPr>
        <a:xfrm>
          <a:off x="0" y="0"/>
          <a:ext cx="0" cy="0"/>
          <a:chOff x="0" y="0"/>
          <a:chExt cx="0" cy="0"/>
        </a:xfrm>
      </p:grpSpPr>
      <p:sp>
        <p:nvSpPr>
          <p:cNvPr id="5367" name="Google Shape;5367;p192"/>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5368" name="Shape 5368"/>
        <p:cNvGrpSpPr/>
        <p:nvPr/>
      </p:nvGrpSpPr>
      <p:grpSpPr>
        <a:xfrm>
          <a:off x="0" y="0"/>
          <a:ext cx="0" cy="0"/>
          <a:chOff x="0" y="0"/>
          <a:chExt cx="0" cy="0"/>
        </a:xfrm>
      </p:grpSpPr>
      <p:sp>
        <p:nvSpPr>
          <p:cNvPr id="5369" name="Google Shape;5369;p193"/>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5370" name="Shape 5370"/>
        <p:cNvGrpSpPr/>
        <p:nvPr/>
      </p:nvGrpSpPr>
      <p:grpSpPr>
        <a:xfrm>
          <a:off x="0" y="0"/>
          <a:ext cx="0" cy="0"/>
          <a:chOff x="0" y="0"/>
          <a:chExt cx="0" cy="0"/>
        </a:xfrm>
      </p:grpSpPr>
      <p:grpSp>
        <p:nvGrpSpPr>
          <p:cNvPr id="5371" name="Google Shape;5371;p194"/>
          <p:cNvGrpSpPr/>
          <p:nvPr/>
        </p:nvGrpSpPr>
        <p:grpSpPr>
          <a:xfrm flipH="1">
            <a:off x="-1700" y="329"/>
            <a:ext cx="9147400" cy="5142843"/>
            <a:chOff x="238125" y="854700"/>
            <a:chExt cx="7142500" cy="4015650"/>
          </a:xfrm>
        </p:grpSpPr>
        <p:sp>
          <p:nvSpPr>
            <p:cNvPr id="5372" name="Google Shape;5372;p19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9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9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9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9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9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9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9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9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9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9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9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9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9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9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9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9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9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9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9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9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9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194"/>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95" name="Google Shape;5395;p194"/>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1" name="Shape 301"/>
        <p:cNvGrpSpPr/>
        <p:nvPr/>
      </p:nvGrpSpPr>
      <p:grpSpPr>
        <a:xfrm>
          <a:off x="0" y="0"/>
          <a:ext cx="0" cy="0"/>
          <a:chOff x="0" y="0"/>
          <a:chExt cx="0" cy="0"/>
        </a:xfrm>
      </p:grpSpPr>
      <p:grpSp>
        <p:nvGrpSpPr>
          <p:cNvPr id="302" name="Google Shape;302;p21"/>
          <p:cNvGrpSpPr/>
          <p:nvPr/>
        </p:nvGrpSpPr>
        <p:grpSpPr>
          <a:xfrm>
            <a:off x="-1700" y="329"/>
            <a:ext cx="9147400" cy="5142843"/>
            <a:chOff x="238125" y="854700"/>
            <a:chExt cx="7142500" cy="4015650"/>
          </a:xfrm>
        </p:grpSpPr>
        <p:sp>
          <p:nvSpPr>
            <p:cNvPr id="303" name="Google Shape;303;p2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22" name="Google Shape;322;p2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23" name="Google Shape;323;p2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25" name="Google Shape;325;p21"/>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5396" name="Shape 5396"/>
        <p:cNvGrpSpPr/>
        <p:nvPr/>
      </p:nvGrpSpPr>
      <p:grpSpPr>
        <a:xfrm>
          <a:off x="0" y="0"/>
          <a:ext cx="0" cy="0"/>
          <a:chOff x="0" y="0"/>
          <a:chExt cx="0" cy="0"/>
        </a:xfrm>
      </p:grpSpPr>
      <p:grpSp>
        <p:nvGrpSpPr>
          <p:cNvPr id="5397" name="Google Shape;5397;p195"/>
          <p:cNvGrpSpPr/>
          <p:nvPr/>
        </p:nvGrpSpPr>
        <p:grpSpPr>
          <a:xfrm>
            <a:off x="-1700" y="329"/>
            <a:ext cx="9147400" cy="5142843"/>
            <a:chOff x="238125" y="854700"/>
            <a:chExt cx="7142500" cy="4015650"/>
          </a:xfrm>
        </p:grpSpPr>
        <p:sp>
          <p:nvSpPr>
            <p:cNvPr id="5398" name="Google Shape;5398;p19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9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9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9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9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9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9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9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9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9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9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9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9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9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9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9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9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9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9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9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9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9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0" name="Google Shape;5420;p195"/>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421" name="Google Shape;5421;p195"/>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5422" name="Shape 5422"/>
        <p:cNvGrpSpPr/>
        <p:nvPr/>
      </p:nvGrpSpPr>
      <p:grpSpPr>
        <a:xfrm>
          <a:off x="0" y="0"/>
          <a:ext cx="0" cy="0"/>
          <a:chOff x="0" y="0"/>
          <a:chExt cx="0" cy="0"/>
        </a:xfrm>
      </p:grpSpPr>
      <p:grpSp>
        <p:nvGrpSpPr>
          <p:cNvPr id="5423" name="Google Shape;5423;p196"/>
          <p:cNvGrpSpPr/>
          <p:nvPr/>
        </p:nvGrpSpPr>
        <p:grpSpPr>
          <a:xfrm flipH="1">
            <a:off x="-1700" y="329"/>
            <a:ext cx="9147400" cy="5142843"/>
            <a:chOff x="238125" y="854700"/>
            <a:chExt cx="7142500" cy="4015650"/>
          </a:xfrm>
        </p:grpSpPr>
        <p:sp>
          <p:nvSpPr>
            <p:cNvPr id="5424" name="Google Shape;5424;p19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9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9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9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9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9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9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9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9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9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9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9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9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9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9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9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9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9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9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9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9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9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196"/>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5447" name="Shape 5447"/>
        <p:cNvGrpSpPr/>
        <p:nvPr/>
      </p:nvGrpSpPr>
      <p:grpSpPr>
        <a:xfrm>
          <a:off x="0" y="0"/>
          <a:ext cx="0" cy="0"/>
          <a:chOff x="0" y="0"/>
          <a:chExt cx="0" cy="0"/>
        </a:xfrm>
      </p:grpSpPr>
      <p:grpSp>
        <p:nvGrpSpPr>
          <p:cNvPr id="5448" name="Google Shape;5448;p197"/>
          <p:cNvGrpSpPr/>
          <p:nvPr/>
        </p:nvGrpSpPr>
        <p:grpSpPr>
          <a:xfrm>
            <a:off x="-174525" y="-22399"/>
            <a:ext cx="9487164" cy="5193049"/>
            <a:chOff x="-174525" y="-22399"/>
            <a:chExt cx="9487164" cy="5193049"/>
          </a:xfrm>
        </p:grpSpPr>
        <p:sp>
          <p:nvSpPr>
            <p:cNvPr id="5449" name="Google Shape;5449;p19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0" name="Google Shape;5450;p19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451" name="Google Shape;5451;p197"/>
            <p:cNvGrpSpPr/>
            <p:nvPr/>
          </p:nvGrpSpPr>
          <p:grpSpPr>
            <a:xfrm>
              <a:off x="263005" y="845117"/>
              <a:ext cx="3790149" cy="3960313"/>
              <a:chOff x="263005" y="845117"/>
              <a:chExt cx="3790149" cy="3960313"/>
            </a:xfrm>
          </p:grpSpPr>
          <p:sp>
            <p:nvSpPr>
              <p:cNvPr id="5452" name="Google Shape;5452;p19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9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9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9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9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9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9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9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9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9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9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9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9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9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9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197"/>
            <p:cNvGrpSpPr/>
            <p:nvPr/>
          </p:nvGrpSpPr>
          <p:grpSpPr>
            <a:xfrm>
              <a:off x="5055305" y="845117"/>
              <a:ext cx="3790149" cy="3960313"/>
              <a:chOff x="263005" y="845117"/>
              <a:chExt cx="3790149" cy="3960313"/>
            </a:xfrm>
          </p:grpSpPr>
          <p:sp>
            <p:nvSpPr>
              <p:cNvPr id="5468" name="Google Shape;5468;p19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9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9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9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9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9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9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9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9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9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9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9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9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9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9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83" name="Google Shape;5483;p19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5484" name="Google Shape;5484;p19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485" name="Google Shape;5485;p19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486" name="Google Shape;5486;p19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487" name="Google Shape;5487;p19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488" name="Google Shape;5488;p19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5489" name="Google Shape;5489;p197"/>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0" name="Google Shape;5490;p197"/>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1" name="Google Shape;5491;p197"/>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2" name="Google Shape;5492;p197"/>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3" name="Google Shape;5493;p197"/>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4" name="Google Shape;5494;p197"/>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5" name="Google Shape;5495;p197"/>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6" name="Google Shape;5496;p197"/>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497" name="Google Shape;5497;p197"/>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5498" name="Shape 5498"/>
        <p:cNvGrpSpPr/>
        <p:nvPr/>
      </p:nvGrpSpPr>
      <p:grpSpPr>
        <a:xfrm>
          <a:off x="0" y="0"/>
          <a:ext cx="0" cy="0"/>
          <a:chOff x="0" y="0"/>
          <a:chExt cx="0" cy="0"/>
        </a:xfrm>
      </p:grpSpPr>
      <p:grpSp>
        <p:nvGrpSpPr>
          <p:cNvPr id="5499" name="Google Shape;5499;p198"/>
          <p:cNvGrpSpPr/>
          <p:nvPr/>
        </p:nvGrpSpPr>
        <p:grpSpPr>
          <a:xfrm flipH="1">
            <a:off x="-1700" y="329"/>
            <a:ext cx="9147400" cy="5142843"/>
            <a:chOff x="238125" y="854700"/>
            <a:chExt cx="7142500" cy="4015650"/>
          </a:xfrm>
        </p:grpSpPr>
        <p:sp>
          <p:nvSpPr>
            <p:cNvPr id="5500" name="Google Shape;5500;p19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9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9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9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9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9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9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9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9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9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9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9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9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9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9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9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9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9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9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9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9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9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2" name="Google Shape;5522;p198"/>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523" name="Google Shape;5523;p198"/>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5524" name="Google Shape;5524;p198"/>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5525" name="Google Shape;5525;p198"/>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526" name="Google Shape;5526;p198"/>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5527" name="Shape 5527"/>
        <p:cNvGrpSpPr/>
        <p:nvPr/>
      </p:nvGrpSpPr>
      <p:grpSpPr>
        <a:xfrm>
          <a:off x="0" y="0"/>
          <a:ext cx="0" cy="0"/>
          <a:chOff x="0" y="0"/>
          <a:chExt cx="0" cy="0"/>
        </a:xfrm>
      </p:grpSpPr>
      <p:grpSp>
        <p:nvGrpSpPr>
          <p:cNvPr id="5528" name="Google Shape;5528;p199"/>
          <p:cNvGrpSpPr/>
          <p:nvPr/>
        </p:nvGrpSpPr>
        <p:grpSpPr>
          <a:xfrm>
            <a:off x="-1700" y="329"/>
            <a:ext cx="9147400" cy="5142843"/>
            <a:chOff x="238125" y="854700"/>
            <a:chExt cx="7142500" cy="4015650"/>
          </a:xfrm>
        </p:grpSpPr>
        <p:sp>
          <p:nvSpPr>
            <p:cNvPr id="5529" name="Google Shape;5529;p19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9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9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9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9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9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9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9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9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9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9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9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9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9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9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9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9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9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9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9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9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9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1" name="Google Shape;5551;p199"/>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5552" name="Shape 5552"/>
        <p:cNvGrpSpPr/>
        <p:nvPr/>
      </p:nvGrpSpPr>
      <p:grpSpPr>
        <a:xfrm>
          <a:off x="0" y="0"/>
          <a:ext cx="0" cy="0"/>
          <a:chOff x="0" y="0"/>
          <a:chExt cx="0" cy="0"/>
        </a:xfrm>
      </p:grpSpPr>
      <p:grpSp>
        <p:nvGrpSpPr>
          <p:cNvPr id="5553" name="Google Shape;5553;p200"/>
          <p:cNvGrpSpPr/>
          <p:nvPr/>
        </p:nvGrpSpPr>
        <p:grpSpPr>
          <a:xfrm>
            <a:off x="-1700" y="329"/>
            <a:ext cx="9147400" cy="5142843"/>
            <a:chOff x="238125" y="854700"/>
            <a:chExt cx="7142500" cy="4015650"/>
          </a:xfrm>
        </p:grpSpPr>
        <p:sp>
          <p:nvSpPr>
            <p:cNvPr id="5554" name="Google Shape;5554;p20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0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0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0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0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0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0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0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0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0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0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0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0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0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0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0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0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0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0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0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0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0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6" name="Google Shape;5576;p200"/>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5577" name="Shape 5577"/>
        <p:cNvGrpSpPr/>
        <p:nvPr/>
      </p:nvGrpSpPr>
      <p:grpSpPr>
        <a:xfrm>
          <a:off x="0" y="0"/>
          <a:ext cx="0" cy="0"/>
          <a:chOff x="0" y="0"/>
          <a:chExt cx="0" cy="0"/>
        </a:xfrm>
      </p:grpSpPr>
      <p:grpSp>
        <p:nvGrpSpPr>
          <p:cNvPr id="5578" name="Google Shape;5578;p201"/>
          <p:cNvGrpSpPr/>
          <p:nvPr/>
        </p:nvGrpSpPr>
        <p:grpSpPr>
          <a:xfrm>
            <a:off x="-1700" y="329"/>
            <a:ext cx="9147400" cy="5142843"/>
            <a:chOff x="238125" y="854700"/>
            <a:chExt cx="7142500" cy="4015650"/>
          </a:xfrm>
        </p:grpSpPr>
        <p:sp>
          <p:nvSpPr>
            <p:cNvPr id="5579" name="Google Shape;5579;p20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0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0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0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0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0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0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0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0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0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0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0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0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0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0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0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0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0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0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0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0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0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1" name="Google Shape;5601;p201"/>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2" name="Google Shape;5602;p201"/>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3" name="Google Shape;5603;p201"/>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4" name="Google Shape;5604;p201"/>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5" name="Google Shape;5605;p201"/>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6" name="Google Shape;5606;p201"/>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07" name="Google Shape;5607;p201"/>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08" name="Google Shape;5608;p201"/>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09" name="Google Shape;5609;p201"/>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10" name="Google Shape;5610;p201"/>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11" name="Google Shape;5611;p201"/>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12" name="Google Shape;5612;p201"/>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13" name="Google Shape;5613;p201"/>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5614" name="Shape 5614"/>
        <p:cNvGrpSpPr/>
        <p:nvPr/>
      </p:nvGrpSpPr>
      <p:grpSpPr>
        <a:xfrm>
          <a:off x="0" y="0"/>
          <a:ext cx="0" cy="0"/>
          <a:chOff x="0" y="0"/>
          <a:chExt cx="0" cy="0"/>
        </a:xfrm>
      </p:grpSpPr>
      <p:grpSp>
        <p:nvGrpSpPr>
          <p:cNvPr id="5615" name="Google Shape;5615;p202"/>
          <p:cNvGrpSpPr/>
          <p:nvPr/>
        </p:nvGrpSpPr>
        <p:grpSpPr>
          <a:xfrm>
            <a:off x="-1700" y="329"/>
            <a:ext cx="9147400" cy="5142843"/>
            <a:chOff x="238125" y="854700"/>
            <a:chExt cx="7142500" cy="4015650"/>
          </a:xfrm>
        </p:grpSpPr>
        <p:sp>
          <p:nvSpPr>
            <p:cNvPr id="5616" name="Google Shape;5616;p20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0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0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0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0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0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0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0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0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0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0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0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0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0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0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0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0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0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0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0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0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0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8" name="Google Shape;5638;p202"/>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39" name="Google Shape;5639;p202"/>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40" name="Google Shape;5640;p202"/>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41" name="Google Shape;5641;p202"/>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42" name="Google Shape;5642;p202"/>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43" name="Google Shape;5643;p202"/>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44" name="Google Shape;5644;p202"/>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5645" name="Shape 5645"/>
        <p:cNvGrpSpPr/>
        <p:nvPr/>
      </p:nvGrpSpPr>
      <p:grpSpPr>
        <a:xfrm>
          <a:off x="0" y="0"/>
          <a:ext cx="0" cy="0"/>
          <a:chOff x="0" y="0"/>
          <a:chExt cx="0" cy="0"/>
        </a:xfrm>
      </p:grpSpPr>
      <p:grpSp>
        <p:nvGrpSpPr>
          <p:cNvPr id="5646" name="Google Shape;5646;p203"/>
          <p:cNvGrpSpPr/>
          <p:nvPr/>
        </p:nvGrpSpPr>
        <p:grpSpPr>
          <a:xfrm flipH="1">
            <a:off x="-1700" y="329"/>
            <a:ext cx="9147400" cy="5142843"/>
            <a:chOff x="238125" y="854700"/>
            <a:chExt cx="7142500" cy="4015650"/>
          </a:xfrm>
        </p:grpSpPr>
        <p:sp>
          <p:nvSpPr>
            <p:cNvPr id="5647" name="Google Shape;5647;p20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0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0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0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0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0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0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0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0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0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0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0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0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0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0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0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0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0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0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0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0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0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9" name="Google Shape;5669;p203"/>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70" name="Google Shape;5670;p203"/>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5671" name="Google Shape;5671;p203"/>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72" name="Google Shape;5672;p203"/>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673" name="Google Shape;5673;p203"/>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5674" name="Shape 5674"/>
        <p:cNvGrpSpPr/>
        <p:nvPr/>
      </p:nvGrpSpPr>
      <p:grpSpPr>
        <a:xfrm>
          <a:off x="0" y="0"/>
          <a:ext cx="0" cy="0"/>
          <a:chOff x="0" y="0"/>
          <a:chExt cx="0" cy="0"/>
        </a:xfrm>
      </p:grpSpPr>
      <p:grpSp>
        <p:nvGrpSpPr>
          <p:cNvPr id="5675" name="Google Shape;5675;p204"/>
          <p:cNvGrpSpPr/>
          <p:nvPr/>
        </p:nvGrpSpPr>
        <p:grpSpPr>
          <a:xfrm flipH="1">
            <a:off x="-1700" y="329"/>
            <a:ext cx="9147400" cy="5142843"/>
            <a:chOff x="238125" y="854700"/>
            <a:chExt cx="7142500" cy="4015650"/>
          </a:xfrm>
        </p:grpSpPr>
        <p:sp>
          <p:nvSpPr>
            <p:cNvPr id="5676" name="Google Shape;5676;p20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0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0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0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0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0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0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0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0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0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0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0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0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0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0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0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0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0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0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0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0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0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8" name="Google Shape;5698;p204"/>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699" name="Google Shape;5699;p204"/>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700" name="Google Shape;5700;p204"/>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701" name="Google Shape;5701;p204"/>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702" name="Google Shape;5702;p204"/>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703" name="Google Shape;5703;p204"/>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704" name="Google Shape;5704;p204"/>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5705" name="Google Shape;5705;p204"/>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706" name="Google Shape;5706;p204"/>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707" name="Google Shape;5707;p204"/>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5708" name="Google Shape;5708;p204"/>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6" name="Shape 326"/>
        <p:cNvGrpSpPr/>
        <p:nvPr/>
      </p:nvGrpSpPr>
      <p:grpSpPr>
        <a:xfrm>
          <a:off x="0" y="0"/>
          <a:ext cx="0" cy="0"/>
          <a:chOff x="0" y="0"/>
          <a:chExt cx="0" cy="0"/>
        </a:xfrm>
      </p:grpSpPr>
      <p:grpSp>
        <p:nvGrpSpPr>
          <p:cNvPr id="327" name="Google Shape;327;p22"/>
          <p:cNvGrpSpPr/>
          <p:nvPr/>
        </p:nvGrpSpPr>
        <p:grpSpPr>
          <a:xfrm>
            <a:off x="-1700" y="329"/>
            <a:ext cx="9147400" cy="5142843"/>
            <a:chOff x="238125" y="854700"/>
            <a:chExt cx="7142500" cy="4015650"/>
          </a:xfrm>
        </p:grpSpPr>
        <p:sp>
          <p:nvSpPr>
            <p:cNvPr id="328" name="Google Shape;328;p2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22"/>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8" name="Google Shape;348;p22"/>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349" name="Google Shape;349;p22"/>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50" name="Google Shape;350;p22"/>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5709" name="Shape 5709"/>
        <p:cNvGrpSpPr/>
        <p:nvPr/>
      </p:nvGrpSpPr>
      <p:grpSpPr>
        <a:xfrm>
          <a:off x="0" y="0"/>
          <a:ext cx="0" cy="0"/>
          <a:chOff x="0" y="0"/>
          <a:chExt cx="0" cy="0"/>
        </a:xfrm>
      </p:grpSpPr>
      <p:grpSp>
        <p:nvGrpSpPr>
          <p:cNvPr id="5710" name="Google Shape;5710;p205"/>
          <p:cNvGrpSpPr/>
          <p:nvPr/>
        </p:nvGrpSpPr>
        <p:grpSpPr>
          <a:xfrm flipH="1">
            <a:off x="-1700" y="329"/>
            <a:ext cx="9147400" cy="5142843"/>
            <a:chOff x="238125" y="854700"/>
            <a:chExt cx="7142500" cy="4015650"/>
          </a:xfrm>
        </p:grpSpPr>
        <p:sp>
          <p:nvSpPr>
            <p:cNvPr id="5711" name="Google Shape;5711;p20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0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0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0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0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0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0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0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0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0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0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0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0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0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0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0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0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0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0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0" name="Google Shape;5730;p205"/>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731" name="Google Shape;5731;p205"/>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5732" name="Shape 5732"/>
        <p:cNvGrpSpPr/>
        <p:nvPr/>
      </p:nvGrpSpPr>
      <p:grpSpPr>
        <a:xfrm>
          <a:off x="0" y="0"/>
          <a:ext cx="0" cy="0"/>
          <a:chOff x="0" y="0"/>
          <a:chExt cx="0" cy="0"/>
        </a:xfrm>
      </p:grpSpPr>
      <p:grpSp>
        <p:nvGrpSpPr>
          <p:cNvPr id="5733" name="Google Shape;5733;p206"/>
          <p:cNvGrpSpPr/>
          <p:nvPr/>
        </p:nvGrpSpPr>
        <p:grpSpPr>
          <a:xfrm>
            <a:off x="-1700" y="329"/>
            <a:ext cx="9147400" cy="5142843"/>
            <a:chOff x="238125" y="854700"/>
            <a:chExt cx="7142500" cy="4015650"/>
          </a:xfrm>
        </p:grpSpPr>
        <p:sp>
          <p:nvSpPr>
            <p:cNvPr id="5734" name="Google Shape;5734;p20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0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0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0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0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0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0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0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0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0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0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0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0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0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0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0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0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0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0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3" name="Google Shape;5753;p206"/>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754" name="Google Shape;5754;p206"/>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5755" name="Shape 5755"/>
        <p:cNvGrpSpPr/>
        <p:nvPr/>
      </p:nvGrpSpPr>
      <p:grpSpPr>
        <a:xfrm>
          <a:off x="0" y="0"/>
          <a:ext cx="0" cy="0"/>
          <a:chOff x="0" y="0"/>
          <a:chExt cx="0" cy="0"/>
        </a:xfrm>
      </p:grpSpPr>
      <p:grpSp>
        <p:nvGrpSpPr>
          <p:cNvPr id="5756" name="Google Shape;5756;p207"/>
          <p:cNvGrpSpPr/>
          <p:nvPr/>
        </p:nvGrpSpPr>
        <p:grpSpPr>
          <a:xfrm>
            <a:off x="-174525" y="-22399"/>
            <a:ext cx="9487164" cy="5193049"/>
            <a:chOff x="-174525" y="-22399"/>
            <a:chExt cx="9487164" cy="5193049"/>
          </a:xfrm>
        </p:grpSpPr>
        <p:sp>
          <p:nvSpPr>
            <p:cNvPr id="5757" name="Google Shape;5757;p20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58" name="Google Shape;5758;p20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759" name="Google Shape;5759;p207"/>
            <p:cNvGrpSpPr/>
            <p:nvPr/>
          </p:nvGrpSpPr>
          <p:grpSpPr>
            <a:xfrm>
              <a:off x="263005" y="845117"/>
              <a:ext cx="3790149" cy="3960313"/>
              <a:chOff x="263005" y="845117"/>
              <a:chExt cx="3790149" cy="3960313"/>
            </a:xfrm>
          </p:grpSpPr>
          <p:sp>
            <p:nvSpPr>
              <p:cNvPr id="5760" name="Google Shape;5760;p20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0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0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0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0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0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0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0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0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0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0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0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20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20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0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207"/>
            <p:cNvGrpSpPr/>
            <p:nvPr/>
          </p:nvGrpSpPr>
          <p:grpSpPr>
            <a:xfrm>
              <a:off x="5055305" y="845117"/>
              <a:ext cx="3790149" cy="3960313"/>
              <a:chOff x="263005" y="845117"/>
              <a:chExt cx="3790149" cy="3960313"/>
            </a:xfrm>
          </p:grpSpPr>
          <p:sp>
            <p:nvSpPr>
              <p:cNvPr id="5776" name="Google Shape;5776;p20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0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0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0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0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0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0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0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0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0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0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0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0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0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0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791" name="Google Shape;5791;p20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5792" name="Google Shape;5792;p20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793" name="Google Shape;5793;p20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794" name="Google Shape;5794;p20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795" name="Google Shape;5795;p20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796" name="Google Shape;5796;p20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5797" name="Google Shape;5797;p207"/>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98" name="Google Shape;5798;p207"/>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799" name="Google Shape;5799;p207"/>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00" name="Google Shape;5800;p207"/>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01" name="Google Shape;5801;p207"/>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02" name="Google Shape;5802;p207"/>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5803" name="Shape 5803"/>
        <p:cNvGrpSpPr/>
        <p:nvPr/>
      </p:nvGrpSpPr>
      <p:grpSpPr>
        <a:xfrm>
          <a:off x="0" y="0"/>
          <a:ext cx="0" cy="0"/>
          <a:chOff x="0" y="0"/>
          <a:chExt cx="0" cy="0"/>
        </a:xfrm>
      </p:grpSpPr>
      <p:grpSp>
        <p:nvGrpSpPr>
          <p:cNvPr id="5804" name="Google Shape;5804;p208"/>
          <p:cNvGrpSpPr/>
          <p:nvPr/>
        </p:nvGrpSpPr>
        <p:grpSpPr>
          <a:xfrm flipH="1">
            <a:off x="-1700" y="329"/>
            <a:ext cx="9147400" cy="5142843"/>
            <a:chOff x="238125" y="854700"/>
            <a:chExt cx="7142500" cy="4015650"/>
          </a:xfrm>
        </p:grpSpPr>
        <p:sp>
          <p:nvSpPr>
            <p:cNvPr id="5805" name="Google Shape;5805;p20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0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0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0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0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0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0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20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20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20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20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20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20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20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20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20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20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20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20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4" name="Google Shape;5824;p208"/>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25" name="Google Shape;5825;p208"/>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26" name="Google Shape;5826;p208"/>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27" name="Google Shape;5827;p208"/>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28" name="Google Shape;5828;p208"/>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29" name="Google Shape;5829;p208"/>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30" name="Google Shape;5830;p208"/>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831" name="Google Shape;5831;p208"/>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5832" name="Shape 5832"/>
        <p:cNvGrpSpPr/>
        <p:nvPr/>
      </p:nvGrpSpPr>
      <p:grpSpPr>
        <a:xfrm>
          <a:off x="0" y="0"/>
          <a:ext cx="0" cy="0"/>
          <a:chOff x="0" y="0"/>
          <a:chExt cx="0" cy="0"/>
        </a:xfrm>
      </p:grpSpPr>
      <p:grpSp>
        <p:nvGrpSpPr>
          <p:cNvPr id="5833" name="Google Shape;5833;p209"/>
          <p:cNvGrpSpPr/>
          <p:nvPr/>
        </p:nvGrpSpPr>
        <p:grpSpPr>
          <a:xfrm>
            <a:off x="-174525" y="-22399"/>
            <a:ext cx="9487164" cy="5193049"/>
            <a:chOff x="-174525" y="-22399"/>
            <a:chExt cx="9487164" cy="5193049"/>
          </a:xfrm>
        </p:grpSpPr>
        <p:sp>
          <p:nvSpPr>
            <p:cNvPr id="5834" name="Google Shape;5834;p20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5" name="Google Shape;5835;p20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836" name="Google Shape;5836;p209"/>
            <p:cNvGrpSpPr/>
            <p:nvPr/>
          </p:nvGrpSpPr>
          <p:grpSpPr>
            <a:xfrm>
              <a:off x="263005" y="845117"/>
              <a:ext cx="3790149" cy="3960313"/>
              <a:chOff x="263005" y="845117"/>
              <a:chExt cx="3790149" cy="3960313"/>
            </a:xfrm>
          </p:grpSpPr>
          <p:sp>
            <p:nvSpPr>
              <p:cNvPr id="5837" name="Google Shape;5837;p20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20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20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20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20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20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20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20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20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20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20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20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20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20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20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209"/>
            <p:cNvGrpSpPr/>
            <p:nvPr/>
          </p:nvGrpSpPr>
          <p:grpSpPr>
            <a:xfrm>
              <a:off x="5055305" y="845117"/>
              <a:ext cx="3790149" cy="3960313"/>
              <a:chOff x="263005" y="845117"/>
              <a:chExt cx="3790149" cy="3960313"/>
            </a:xfrm>
          </p:grpSpPr>
          <p:sp>
            <p:nvSpPr>
              <p:cNvPr id="5853" name="Google Shape;5853;p20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20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20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20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20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20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20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20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20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20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20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20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20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20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20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68" name="Google Shape;5868;p209"/>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5869" name="Google Shape;5869;p209"/>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870" name="Google Shape;5870;p209"/>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871" name="Google Shape;5871;p209"/>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872" name="Google Shape;5872;p209"/>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873" name="Google Shape;5873;p20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5874" name="Google Shape;5874;p209"/>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875" name="Google Shape;5875;p209"/>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5876" name="Shape 5876"/>
        <p:cNvGrpSpPr/>
        <p:nvPr/>
      </p:nvGrpSpPr>
      <p:grpSpPr>
        <a:xfrm>
          <a:off x="0" y="0"/>
          <a:ext cx="0" cy="0"/>
          <a:chOff x="0" y="0"/>
          <a:chExt cx="0" cy="0"/>
        </a:xfrm>
      </p:grpSpPr>
      <p:grpSp>
        <p:nvGrpSpPr>
          <p:cNvPr id="5877" name="Google Shape;5877;p210"/>
          <p:cNvGrpSpPr/>
          <p:nvPr/>
        </p:nvGrpSpPr>
        <p:grpSpPr>
          <a:xfrm>
            <a:off x="-174525" y="-22399"/>
            <a:ext cx="9487164" cy="5193049"/>
            <a:chOff x="-174525" y="-22399"/>
            <a:chExt cx="9487164" cy="5193049"/>
          </a:xfrm>
        </p:grpSpPr>
        <p:sp>
          <p:nvSpPr>
            <p:cNvPr id="5878" name="Google Shape;5878;p210"/>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9" name="Google Shape;5879;p21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880" name="Google Shape;5880;p210"/>
            <p:cNvGrpSpPr/>
            <p:nvPr/>
          </p:nvGrpSpPr>
          <p:grpSpPr>
            <a:xfrm>
              <a:off x="263005" y="845117"/>
              <a:ext cx="3790149" cy="3960313"/>
              <a:chOff x="263005" y="845117"/>
              <a:chExt cx="3790149" cy="3960313"/>
            </a:xfrm>
          </p:grpSpPr>
          <p:sp>
            <p:nvSpPr>
              <p:cNvPr id="5881" name="Google Shape;5881;p21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21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21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21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21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21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21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21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21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21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21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21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21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21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21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210"/>
            <p:cNvGrpSpPr/>
            <p:nvPr/>
          </p:nvGrpSpPr>
          <p:grpSpPr>
            <a:xfrm>
              <a:off x="5055305" y="845117"/>
              <a:ext cx="3790149" cy="3960313"/>
              <a:chOff x="263005" y="845117"/>
              <a:chExt cx="3790149" cy="3960313"/>
            </a:xfrm>
          </p:grpSpPr>
          <p:sp>
            <p:nvSpPr>
              <p:cNvPr id="5897" name="Google Shape;5897;p21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21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21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21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21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21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21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21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21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21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21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21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21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21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21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12" name="Google Shape;5912;p210"/>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5913" name="Google Shape;5913;p210"/>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914" name="Google Shape;5914;p210"/>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915" name="Google Shape;5915;p210"/>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916" name="Google Shape;5916;p210"/>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5917" name="Google Shape;5917;p21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5918" name="Google Shape;5918;p210"/>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5919" name="Google Shape;5919;p210"/>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5920" name="Shape 5920"/>
        <p:cNvGrpSpPr/>
        <p:nvPr/>
      </p:nvGrpSpPr>
      <p:grpSpPr>
        <a:xfrm>
          <a:off x="0" y="0"/>
          <a:ext cx="0" cy="0"/>
          <a:chOff x="0" y="0"/>
          <a:chExt cx="0" cy="0"/>
        </a:xfrm>
      </p:grpSpPr>
      <p:grpSp>
        <p:nvGrpSpPr>
          <p:cNvPr id="5921" name="Google Shape;5921;p211"/>
          <p:cNvGrpSpPr/>
          <p:nvPr/>
        </p:nvGrpSpPr>
        <p:grpSpPr>
          <a:xfrm flipH="1">
            <a:off x="-1700" y="329"/>
            <a:ext cx="9147400" cy="5142843"/>
            <a:chOff x="238125" y="854700"/>
            <a:chExt cx="7142500" cy="4015650"/>
          </a:xfrm>
        </p:grpSpPr>
        <p:sp>
          <p:nvSpPr>
            <p:cNvPr id="5922" name="Google Shape;5922;p21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21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21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21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21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21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21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21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21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21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21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21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21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21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21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21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21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21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1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1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1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1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211"/>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945" name="Google Shape;5945;p211"/>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5946" name="Shape 5946"/>
        <p:cNvGrpSpPr/>
        <p:nvPr/>
      </p:nvGrpSpPr>
      <p:grpSpPr>
        <a:xfrm>
          <a:off x="0" y="0"/>
          <a:ext cx="0" cy="0"/>
          <a:chOff x="0" y="0"/>
          <a:chExt cx="0" cy="0"/>
        </a:xfrm>
      </p:grpSpPr>
      <p:grpSp>
        <p:nvGrpSpPr>
          <p:cNvPr id="5947" name="Google Shape;5947;p212"/>
          <p:cNvGrpSpPr/>
          <p:nvPr/>
        </p:nvGrpSpPr>
        <p:grpSpPr>
          <a:xfrm>
            <a:off x="-1700" y="329"/>
            <a:ext cx="9147400" cy="5142843"/>
            <a:chOff x="238125" y="854700"/>
            <a:chExt cx="7142500" cy="4015650"/>
          </a:xfrm>
        </p:grpSpPr>
        <p:sp>
          <p:nvSpPr>
            <p:cNvPr id="5948" name="Google Shape;5948;p21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1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1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1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1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1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1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1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1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1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1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1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1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1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1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1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1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1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1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967" name="Google Shape;5967;p212"/>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5968" name="Google Shape;5968;p212"/>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12"/>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70" name="Google Shape;5970;p212"/>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5971" name="Google Shape;5971;p212"/>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5972" name="Google Shape;5972;p212"/>
          <p:cNvGrpSpPr/>
          <p:nvPr/>
        </p:nvGrpSpPr>
        <p:grpSpPr>
          <a:xfrm rot="697126">
            <a:off x="8218474" y="-369190"/>
            <a:ext cx="1305393" cy="1346461"/>
            <a:chOff x="1492000" y="427450"/>
            <a:chExt cx="1188000" cy="1225375"/>
          </a:xfrm>
        </p:grpSpPr>
        <p:sp>
          <p:nvSpPr>
            <p:cNvPr id="5973" name="Google Shape;5973;p212"/>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12"/>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212"/>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212"/>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12"/>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212"/>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212"/>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212"/>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212"/>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212"/>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2"/>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5984" name="Shape 5984"/>
        <p:cNvGrpSpPr/>
        <p:nvPr/>
      </p:nvGrpSpPr>
      <p:grpSpPr>
        <a:xfrm>
          <a:off x="0" y="0"/>
          <a:ext cx="0" cy="0"/>
          <a:chOff x="0" y="0"/>
          <a:chExt cx="0" cy="0"/>
        </a:xfrm>
      </p:grpSpPr>
      <p:grpSp>
        <p:nvGrpSpPr>
          <p:cNvPr id="5985" name="Google Shape;5985;p213"/>
          <p:cNvGrpSpPr/>
          <p:nvPr/>
        </p:nvGrpSpPr>
        <p:grpSpPr>
          <a:xfrm>
            <a:off x="-174525" y="-22399"/>
            <a:ext cx="9487164" cy="5193049"/>
            <a:chOff x="-174525" y="-22399"/>
            <a:chExt cx="9487164" cy="5193049"/>
          </a:xfrm>
        </p:grpSpPr>
        <p:sp>
          <p:nvSpPr>
            <p:cNvPr id="5986" name="Google Shape;5986;p213"/>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7" name="Google Shape;5987;p21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5988" name="Google Shape;5988;p213"/>
            <p:cNvGrpSpPr/>
            <p:nvPr/>
          </p:nvGrpSpPr>
          <p:grpSpPr>
            <a:xfrm>
              <a:off x="263005" y="845117"/>
              <a:ext cx="3790149" cy="3960313"/>
              <a:chOff x="263005" y="845117"/>
              <a:chExt cx="3790149" cy="3960313"/>
            </a:xfrm>
          </p:grpSpPr>
          <p:sp>
            <p:nvSpPr>
              <p:cNvPr id="5989" name="Google Shape;5989;p21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213"/>
            <p:cNvGrpSpPr/>
            <p:nvPr/>
          </p:nvGrpSpPr>
          <p:grpSpPr>
            <a:xfrm>
              <a:off x="5055305" y="845117"/>
              <a:ext cx="3790149" cy="3960313"/>
              <a:chOff x="263005" y="845117"/>
              <a:chExt cx="3790149" cy="3960313"/>
            </a:xfrm>
          </p:grpSpPr>
          <p:sp>
            <p:nvSpPr>
              <p:cNvPr id="6005" name="Google Shape;6005;p213"/>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3"/>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3"/>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3"/>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3"/>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3"/>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3"/>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3"/>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3"/>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3"/>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3"/>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3"/>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3"/>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3"/>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3"/>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20" name="Google Shape;6020;p213"/>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021" name="Google Shape;6021;p213"/>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022" name="Google Shape;6022;p213"/>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023" name="Google Shape;6023;p213"/>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024" name="Google Shape;6024;p213"/>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025" name="Google Shape;6025;p213"/>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6026" name="Shape 6026"/>
        <p:cNvGrpSpPr/>
        <p:nvPr/>
      </p:nvGrpSpPr>
      <p:grpSpPr>
        <a:xfrm>
          <a:off x="0" y="0"/>
          <a:ext cx="0" cy="0"/>
          <a:chOff x="0" y="0"/>
          <a:chExt cx="0" cy="0"/>
        </a:xfrm>
      </p:grpSpPr>
      <p:grpSp>
        <p:nvGrpSpPr>
          <p:cNvPr id="6027" name="Google Shape;6027;p214"/>
          <p:cNvGrpSpPr/>
          <p:nvPr/>
        </p:nvGrpSpPr>
        <p:grpSpPr>
          <a:xfrm>
            <a:off x="-1700" y="329"/>
            <a:ext cx="9147400" cy="5142843"/>
            <a:chOff x="238125" y="854700"/>
            <a:chExt cx="7142500" cy="4015650"/>
          </a:xfrm>
        </p:grpSpPr>
        <p:sp>
          <p:nvSpPr>
            <p:cNvPr id="6028" name="Google Shape;6028;p21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47" name="Google Shape;6047;p214"/>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6048" name="Google Shape;6048;p214"/>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9" name="Google Shape;6049;p214"/>
          <p:cNvGrpSpPr/>
          <p:nvPr/>
        </p:nvGrpSpPr>
        <p:grpSpPr>
          <a:xfrm rot="697126">
            <a:off x="8218474" y="-369190"/>
            <a:ext cx="1305393" cy="1346461"/>
            <a:chOff x="1492000" y="427450"/>
            <a:chExt cx="1188000" cy="1225375"/>
          </a:xfrm>
        </p:grpSpPr>
        <p:sp>
          <p:nvSpPr>
            <p:cNvPr id="6050" name="Google Shape;6050;p214"/>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4"/>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4"/>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4"/>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4"/>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4"/>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4"/>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4"/>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4"/>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4"/>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4"/>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1" name="Shape 351"/>
        <p:cNvGrpSpPr/>
        <p:nvPr/>
      </p:nvGrpSpPr>
      <p:grpSpPr>
        <a:xfrm>
          <a:off x="0" y="0"/>
          <a:ext cx="0" cy="0"/>
          <a:chOff x="0" y="0"/>
          <a:chExt cx="0" cy="0"/>
        </a:xfrm>
      </p:grpSpPr>
      <p:sp>
        <p:nvSpPr>
          <p:cNvPr id="352" name="Google Shape;352;p23"/>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6061" name="Shape 6061"/>
        <p:cNvGrpSpPr/>
        <p:nvPr/>
      </p:nvGrpSpPr>
      <p:grpSpPr>
        <a:xfrm>
          <a:off x="0" y="0"/>
          <a:ext cx="0" cy="0"/>
          <a:chOff x="0" y="0"/>
          <a:chExt cx="0" cy="0"/>
        </a:xfrm>
      </p:grpSpPr>
      <p:grpSp>
        <p:nvGrpSpPr>
          <p:cNvPr id="6062" name="Google Shape;6062;p215"/>
          <p:cNvGrpSpPr/>
          <p:nvPr/>
        </p:nvGrpSpPr>
        <p:grpSpPr>
          <a:xfrm flipH="1">
            <a:off x="-1700" y="329"/>
            <a:ext cx="9147400" cy="5142843"/>
            <a:chOff x="238125" y="854700"/>
            <a:chExt cx="7142500" cy="4015650"/>
          </a:xfrm>
        </p:grpSpPr>
        <p:sp>
          <p:nvSpPr>
            <p:cNvPr id="6063" name="Google Shape;6063;p21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6085" name="Shape 6085"/>
        <p:cNvGrpSpPr/>
        <p:nvPr/>
      </p:nvGrpSpPr>
      <p:grpSpPr>
        <a:xfrm>
          <a:off x="0" y="0"/>
          <a:ext cx="0" cy="0"/>
          <a:chOff x="0" y="0"/>
          <a:chExt cx="0" cy="0"/>
        </a:xfrm>
      </p:grpSpPr>
      <p:grpSp>
        <p:nvGrpSpPr>
          <p:cNvPr id="6086" name="Google Shape;6086;p216"/>
          <p:cNvGrpSpPr/>
          <p:nvPr/>
        </p:nvGrpSpPr>
        <p:grpSpPr>
          <a:xfrm>
            <a:off x="-1700" y="329"/>
            <a:ext cx="9147400" cy="5142843"/>
            <a:chOff x="238125" y="854700"/>
            <a:chExt cx="7142500" cy="4015650"/>
          </a:xfrm>
        </p:grpSpPr>
        <p:sp>
          <p:nvSpPr>
            <p:cNvPr id="6087" name="Google Shape;6087;p21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216"/>
          <p:cNvGrpSpPr/>
          <p:nvPr/>
        </p:nvGrpSpPr>
        <p:grpSpPr>
          <a:xfrm>
            <a:off x="2995920" y="1056023"/>
            <a:ext cx="3152176" cy="3031462"/>
            <a:chOff x="1857000" y="3245400"/>
            <a:chExt cx="1233825" cy="1186575"/>
          </a:xfrm>
        </p:grpSpPr>
        <p:sp>
          <p:nvSpPr>
            <p:cNvPr id="6110" name="Google Shape;6110;p216"/>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6"/>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6"/>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6"/>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6116" name="Shape 6116"/>
        <p:cNvGrpSpPr/>
        <p:nvPr/>
      </p:nvGrpSpPr>
      <p:grpSpPr>
        <a:xfrm>
          <a:off x="0" y="0"/>
          <a:ext cx="0" cy="0"/>
          <a:chOff x="0" y="0"/>
          <a:chExt cx="0" cy="0"/>
        </a:xfrm>
      </p:grpSpPr>
      <p:grpSp>
        <p:nvGrpSpPr>
          <p:cNvPr id="6117" name="Google Shape;6117;p217"/>
          <p:cNvGrpSpPr/>
          <p:nvPr/>
        </p:nvGrpSpPr>
        <p:grpSpPr>
          <a:xfrm flipH="1">
            <a:off x="-1700" y="329"/>
            <a:ext cx="9147400" cy="5142843"/>
            <a:chOff x="238125" y="854700"/>
            <a:chExt cx="7142500" cy="4015650"/>
          </a:xfrm>
        </p:grpSpPr>
        <p:sp>
          <p:nvSpPr>
            <p:cNvPr id="6118" name="Google Shape;6118;p21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217"/>
          <p:cNvGrpSpPr/>
          <p:nvPr/>
        </p:nvGrpSpPr>
        <p:grpSpPr>
          <a:xfrm>
            <a:off x="262" y="2729663"/>
            <a:ext cx="2995174" cy="2414033"/>
            <a:chOff x="6562292" y="3785209"/>
            <a:chExt cx="1875030" cy="1511226"/>
          </a:xfrm>
        </p:grpSpPr>
        <p:grpSp>
          <p:nvGrpSpPr>
            <p:cNvPr id="6141" name="Google Shape;6141;p217"/>
            <p:cNvGrpSpPr/>
            <p:nvPr/>
          </p:nvGrpSpPr>
          <p:grpSpPr>
            <a:xfrm>
              <a:off x="7717466" y="3785209"/>
              <a:ext cx="719856" cy="680112"/>
              <a:chOff x="7717200" y="3905550"/>
              <a:chExt cx="592377" cy="559671"/>
            </a:xfrm>
          </p:grpSpPr>
          <p:sp>
            <p:nvSpPr>
              <p:cNvPr id="6142" name="Google Shape;6142;p217"/>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7"/>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217"/>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49" name="Shape 6149"/>
        <p:cNvGrpSpPr/>
        <p:nvPr/>
      </p:nvGrpSpPr>
      <p:grpSpPr>
        <a:xfrm>
          <a:off x="0" y="0"/>
          <a:ext cx="0" cy="0"/>
          <a:chOff x="0" y="0"/>
          <a:chExt cx="0" cy="0"/>
        </a:xfrm>
      </p:grpSpPr>
      <p:sp>
        <p:nvSpPr>
          <p:cNvPr id="6150" name="Google Shape;6150;p219"/>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9"/>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2" name="Google Shape;6152;p219"/>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6153" name="Google Shape;6153;p219"/>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6154" name="Google Shape;6154;p219"/>
          <p:cNvGrpSpPr/>
          <p:nvPr/>
        </p:nvGrpSpPr>
        <p:grpSpPr>
          <a:xfrm rot="697126">
            <a:off x="8280187" y="-46678"/>
            <a:ext cx="1305393" cy="1346461"/>
            <a:chOff x="1492000" y="427450"/>
            <a:chExt cx="1188000" cy="1225375"/>
          </a:xfrm>
        </p:grpSpPr>
        <p:sp>
          <p:nvSpPr>
            <p:cNvPr id="6155" name="Google Shape;6155;p219"/>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9"/>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9"/>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9"/>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9"/>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9"/>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9"/>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9"/>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9"/>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9"/>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9"/>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6" name="Google Shape;6166;p219"/>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7" name="Google Shape;6167;p219"/>
          <p:cNvGrpSpPr/>
          <p:nvPr/>
        </p:nvGrpSpPr>
        <p:grpSpPr>
          <a:xfrm flipH="1" rot="-1976796">
            <a:off x="5917481" y="3990133"/>
            <a:ext cx="3474354" cy="888893"/>
            <a:chOff x="3809875" y="1963175"/>
            <a:chExt cx="1923600" cy="492150"/>
          </a:xfrm>
        </p:grpSpPr>
        <p:sp>
          <p:nvSpPr>
            <p:cNvPr id="6168" name="Google Shape;6168;p219"/>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9"/>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9"/>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9"/>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9"/>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9"/>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9"/>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9"/>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9"/>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9"/>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9"/>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219"/>
          <p:cNvGrpSpPr/>
          <p:nvPr/>
        </p:nvGrpSpPr>
        <p:grpSpPr>
          <a:xfrm rot="-375097">
            <a:off x="1228557" y="-253382"/>
            <a:ext cx="711742" cy="793298"/>
            <a:chOff x="6554696" y="509501"/>
            <a:chExt cx="711709" cy="793261"/>
          </a:xfrm>
        </p:grpSpPr>
        <p:sp>
          <p:nvSpPr>
            <p:cNvPr id="6180" name="Google Shape;6180;p219"/>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9"/>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219"/>
          <p:cNvGrpSpPr/>
          <p:nvPr/>
        </p:nvGrpSpPr>
        <p:grpSpPr>
          <a:xfrm rot="807122">
            <a:off x="809300" y="4708652"/>
            <a:ext cx="2497551" cy="2401906"/>
            <a:chOff x="1857000" y="3245400"/>
            <a:chExt cx="1233825" cy="1186575"/>
          </a:xfrm>
        </p:grpSpPr>
        <p:sp>
          <p:nvSpPr>
            <p:cNvPr id="6183" name="Google Shape;6183;p219"/>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9"/>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9"/>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9"/>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9"/>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9"/>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219"/>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9"/>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91" name="Google Shape;6191;p219"/>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92" name="Shape 6192"/>
        <p:cNvGrpSpPr/>
        <p:nvPr/>
      </p:nvGrpSpPr>
      <p:grpSpPr>
        <a:xfrm>
          <a:off x="0" y="0"/>
          <a:ext cx="0" cy="0"/>
          <a:chOff x="0" y="0"/>
          <a:chExt cx="0" cy="0"/>
        </a:xfrm>
      </p:grpSpPr>
      <p:grpSp>
        <p:nvGrpSpPr>
          <p:cNvPr id="6193" name="Google Shape;6193;p220"/>
          <p:cNvGrpSpPr/>
          <p:nvPr/>
        </p:nvGrpSpPr>
        <p:grpSpPr>
          <a:xfrm>
            <a:off x="-1700" y="329"/>
            <a:ext cx="9147400" cy="5142843"/>
            <a:chOff x="238125" y="854700"/>
            <a:chExt cx="7142500" cy="4015650"/>
          </a:xfrm>
        </p:grpSpPr>
        <p:sp>
          <p:nvSpPr>
            <p:cNvPr id="6194" name="Google Shape;6194;p22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2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2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2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2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2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2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2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2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22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2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2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2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2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22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22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2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2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2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2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2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2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6" name="Google Shape;6216;p220"/>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6217" name="Google Shape;6217;p220"/>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6218" name="Google Shape;6218;p220"/>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6219" name="Google Shape;6219;p220"/>
          <p:cNvGrpSpPr/>
          <p:nvPr/>
        </p:nvGrpSpPr>
        <p:grpSpPr>
          <a:xfrm flipH="1" rot="-697126">
            <a:off x="569287" y="-351303"/>
            <a:ext cx="1305393" cy="1346461"/>
            <a:chOff x="1492000" y="427450"/>
            <a:chExt cx="1188000" cy="1225375"/>
          </a:xfrm>
        </p:grpSpPr>
        <p:sp>
          <p:nvSpPr>
            <p:cNvPr id="6220" name="Google Shape;6220;p220"/>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20"/>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20"/>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20"/>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20"/>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20"/>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20"/>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20"/>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20"/>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20"/>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20"/>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31" name="Shape 6231"/>
        <p:cNvGrpSpPr/>
        <p:nvPr/>
      </p:nvGrpSpPr>
      <p:grpSpPr>
        <a:xfrm>
          <a:off x="0" y="0"/>
          <a:ext cx="0" cy="0"/>
          <a:chOff x="0" y="0"/>
          <a:chExt cx="0" cy="0"/>
        </a:xfrm>
      </p:grpSpPr>
      <p:sp>
        <p:nvSpPr>
          <p:cNvPr id="6232" name="Google Shape;6232;p221"/>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3" name="Google Shape;6233;p221"/>
          <p:cNvGrpSpPr/>
          <p:nvPr/>
        </p:nvGrpSpPr>
        <p:grpSpPr>
          <a:xfrm>
            <a:off x="-1700" y="329"/>
            <a:ext cx="9147400" cy="5142843"/>
            <a:chOff x="238125" y="854700"/>
            <a:chExt cx="7142500" cy="4015650"/>
          </a:xfrm>
        </p:grpSpPr>
        <p:sp>
          <p:nvSpPr>
            <p:cNvPr id="6234" name="Google Shape;6234;p22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2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2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2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2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2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2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2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2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2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2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22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2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22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22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2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2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2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2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2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2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2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221"/>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257" name="Google Shape;6257;p221"/>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258" name="Shape 6258"/>
        <p:cNvGrpSpPr/>
        <p:nvPr/>
      </p:nvGrpSpPr>
      <p:grpSpPr>
        <a:xfrm>
          <a:off x="0" y="0"/>
          <a:ext cx="0" cy="0"/>
          <a:chOff x="0" y="0"/>
          <a:chExt cx="0" cy="0"/>
        </a:xfrm>
      </p:grpSpPr>
      <p:sp>
        <p:nvSpPr>
          <p:cNvPr id="6259" name="Google Shape;6259;p2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6260" name="Google Shape;6260;p222"/>
          <p:cNvGrpSpPr/>
          <p:nvPr/>
        </p:nvGrpSpPr>
        <p:grpSpPr>
          <a:xfrm>
            <a:off x="-174525" y="-22399"/>
            <a:ext cx="9487164" cy="5193049"/>
            <a:chOff x="-174525" y="-22399"/>
            <a:chExt cx="9487164" cy="5193049"/>
          </a:xfrm>
        </p:grpSpPr>
        <p:sp>
          <p:nvSpPr>
            <p:cNvPr id="6261" name="Google Shape;6261;p222"/>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62" name="Google Shape;6262;p22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263" name="Google Shape;6263;p222"/>
            <p:cNvGrpSpPr/>
            <p:nvPr/>
          </p:nvGrpSpPr>
          <p:grpSpPr>
            <a:xfrm>
              <a:off x="263005" y="845117"/>
              <a:ext cx="3790149" cy="3960313"/>
              <a:chOff x="263005" y="845117"/>
              <a:chExt cx="3790149" cy="3960313"/>
            </a:xfrm>
          </p:grpSpPr>
          <p:sp>
            <p:nvSpPr>
              <p:cNvPr id="6264" name="Google Shape;6264;p22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2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2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2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2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2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2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2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2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2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2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2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2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2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2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222"/>
            <p:cNvGrpSpPr/>
            <p:nvPr/>
          </p:nvGrpSpPr>
          <p:grpSpPr>
            <a:xfrm>
              <a:off x="5055305" y="845117"/>
              <a:ext cx="3790149" cy="3960313"/>
              <a:chOff x="263005" y="845117"/>
              <a:chExt cx="3790149" cy="3960313"/>
            </a:xfrm>
          </p:grpSpPr>
          <p:sp>
            <p:nvSpPr>
              <p:cNvPr id="6280" name="Google Shape;6280;p22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2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2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2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2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2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2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2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2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2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2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2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2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2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2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95" name="Google Shape;6295;p222"/>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296" name="Google Shape;6296;p222"/>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297" name="Google Shape;6297;p222"/>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298" name="Google Shape;6298;p222"/>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299" name="Google Shape;6299;p222"/>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300" name="Google Shape;6300;p222"/>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301" name="Google Shape;6301;p222"/>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02" name="Google Shape;6302;p222"/>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03" name="Google Shape;6303;p222"/>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304" name="Google Shape;6304;p222"/>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305" name="Google Shape;6305;p222"/>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06" name="Shape 6306"/>
        <p:cNvGrpSpPr/>
        <p:nvPr/>
      </p:nvGrpSpPr>
      <p:grpSpPr>
        <a:xfrm>
          <a:off x="0" y="0"/>
          <a:ext cx="0" cy="0"/>
          <a:chOff x="0" y="0"/>
          <a:chExt cx="0" cy="0"/>
        </a:xfrm>
      </p:grpSpPr>
      <p:grpSp>
        <p:nvGrpSpPr>
          <p:cNvPr id="6307" name="Google Shape;6307;p223"/>
          <p:cNvGrpSpPr/>
          <p:nvPr/>
        </p:nvGrpSpPr>
        <p:grpSpPr>
          <a:xfrm>
            <a:off x="352670" y="6764"/>
            <a:ext cx="8793030" cy="5129556"/>
            <a:chOff x="514825" y="859725"/>
            <a:chExt cx="6865800" cy="4005275"/>
          </a:xfrm>
        </p:grpSpPr>
        <p:sp>
          <p:nvSpPr>
            <p:cNvPr id="6308" name="Google Shape;6308;p22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2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2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2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2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2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2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2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2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2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2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2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2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2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2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2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2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2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2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2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2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9" name="Google Shape;6329;p223"/>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30" name="Shape 6330"/>
        <p:cNvGrpSpPr/>
        <p:nvPr/>
      </p:nvGrpSpPr>
      <p:grpSpPr>
        <a:xfrm>
          <a:off x="0" y="0"/>
          <a:ext cx="0" cy="0"/>
          <a:chOff x="0" y="0"/>
          <a:chExt cx="0" cy="0"/>
        </a:xfrm>
      </p:grpSpPr>
      <p:grpSp>
        <p:nvGrpSpPr>
          <p:cNvPr id="6331" name="Google Shape;6331;p224"/>
          <p:cNvGrpSpPr/>
          <p:nvPr/>
        </p:nvGrpSpPr>
        <p:grpSpPr>
          <a:xfrm>
            <a:off x="-1700" y="329"/>
            <a:ext cx="9147400" cy="5142843"/>
            <a:chOff x="238125" y="854700"/>
            <a:chExt cx="7142500" cy="4015650"/>
          </a:xfrm>
        </p:grpSpPr>
        <p:sp>
          <p:nvSpPr>
            <p:cNvPr id="6332" name="Google Shape;6332;p22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2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2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2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2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2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2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2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2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2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2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2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2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2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2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2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2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2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2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1" name="Google Shape;6351;p224"/>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6352" name="Google Shape;6352;p224"/>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53" name="Shape 6353"/>
        <p:cNvGrpSpPr/>
        <p:nvPr/>
      </p:nvGrpSpPr>
      <p:grpSpPr>
        <a:xfrm>
          <a:off x="0" y="0"/>
          <a:ext cx="0" cy="0"/>
          <a:chOff x="0" y="0"/>
          <a:chExt cx="0" cy="0"/>
        </a:xfrm>
      </p:grpSpPr>
      <p:grpSp>
        <p:nvGrpSpPr>
          <p:cNvPr id="6354" name="Google Shape;6354;p225"/>
          <p:cNvGrpSpPr/>
          <p:nvPr/>
        </p:nvGrpSpPr>
        <p:grpSpPr>
          <a:xfrm>
            <a:off x="-1700" y="329"/>
            <a:ext cx="9147400" cy="5142843"/>
            <a:chOff x="238125" y="854700"/>
            <a:chExt cx="7142500" cy="4015650"/>
          </a:xfrm>
        </p:grpSpPr>
        <p:sp>
          <p:nvSpPr>
            <p:cNvPr id="6355" name="Google Shape;6355;p22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2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2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2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2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2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2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2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2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2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2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2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2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2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2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2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2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2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2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74" name="Google Shape;6374;p225"/>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6375" name="Google Shape;6375;p225"/>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25"/>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6377" name="Google Shape;6377;p225"/>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3" name="Shape 353"/>
        <p:cNvGrpSpPr/>
        <p:nvPr/>
      </p:nvGrpSpPr>
      <p:grpSpPr>
        <a:xfrm>
          <a:off x="0" y="0"/>
          <a:ext cx="0" cy="0"/>
          <a:chOff x="0" y="0"/>
          <a:chExt cx="0" cy="0"/>
        </a:xfrm>
      </p:grpSpPr>
      <p:grpSp>
        <p:nvGrpSpPr>
          <p:cNvPr id="354" name="Google Shape;354;p24"/>
          <p:cNvGrpSpPr/>
          <p:nvPr/>
        </p:nvGrpSpPr>
        <p:grpSpPr>
          <a:xfrm>
            <a:off x="-1700" y="329"/>
            <a:ext cx="9147400" cy="5142843"/>
            <a:chOff x="238125" y="854700"/>
            <a:chExt cx="7142500" cy="4015650"/>
          </a:xfrm>
        </p:grpSpPr>
        <p:sp>
          <p:nvSpPr>
            <p:cNvPr id="355" name="Google Shape;355;p2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4" name="Google Shape;374;p24"/>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375" name="Google Shape;375;p24"/>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6" name="Google Shape;376;p24"/>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78" name="Shape 6378"/>
        <p:cNvGrpSpPr/>
        <p:nvPr/>
      </p:nvGrpSpPr>
      <p:grpSpPr>
        <a:xfrm>
          <a:off x="0" y="0"/>
          <a:ext cx="0" cy="0"/>
          <a:chOff x="0" y="0"/>
          <a:chExt cx="0" cy="0"/>
        </a:xfrm>
      </p:grpSpPr>
      <p:grpSp>
        <p:nvGrpSpPr>
          <p:cNvPr id="6379" name="Google Shape;6379;p226"/>
          <p:cNvGrpSpPr/>
          <p:nvPr/>
        </p:nvGrpSpPr>
        <p:grpSpPr>
          <a:xfrm>
            <a:off x="-1700" y="329"/>
            <a:ext cx="9147400" cy="5142843"/>
            <a:chOff x="238125" y="854700"/>
            <a:chExt cx="7142500" cy="4015650"/>
          </a:xfrm>
        </p:grpSpPr>
        <p:sp>
          <p:nvSpPr>
            <p:cNvPr id="6380" name="Google Shape;6380;p22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2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2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2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2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2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2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2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2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2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2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2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2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2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2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2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2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2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2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9" name="Google Shape;6399;p226"/>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00" name="Google Shape;6400;p226"/>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6401" name="Google Shape;6401;p226"/>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6402" name="Google Shape;6402;p226"/>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03" name="Shape 6403"/>
        <p:cNvGrpSpPr/>
        <p:nvPr/>
      </p:nvGrpSpPr>
      <p:grpSpPr>
        <a:xfrm>
          <a:off x="0" y="0"/>
          <a:ext cx="0" cy="0"/>
          <a:chOff x="0" y="0"/>
          <a:chExt cx="0" cy="0"/>
        </a:xfrm>
      </p:grpSpPr>
      <p:sp>
        <p:nvSpPr>
          <p:cNvPr id="6404" name="Google Shape;6404;p227"/>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05" name="Shape 6405"/>
        <p:cNvGrpSpPr/>
        <p:nvPr/>
      </p:nvGrpSpPr>
      <p:grpSpPr>
        <a:xfrm>
          <a:off x="0" y="0"/>
          <a:ext cx="0" cy="0"/>
          <a:chOff x="0" y="0"/>
          <a:chExt cx="0" cy="0"/>
        </a:xfrm>
      </p:grpSpPr>
      <p:grpSp>
        <p:nvGrpSpPr>
          <p:cNvPr id="6406" name="Google Shape;6406;p228"/>
          <p:cNvGrpSpPr/>
          <p:nvPr/>
        </p:nvGrpSpPr>
        <p:grpSpPr>
          <a:xfrm>
            <a:off x="-1700" y="329"/>
            <a:ext cx="9147400" cy="5142843"/>
            <a:chOff x="238125" y="854700"/>
            <a:chExt cx="7142500" cy="4015650"/>
          </a:xfrm>
        </p:grpSpPr>
        <p:sp>
          <p:nvSpPr>
            <p:cNvPr id="6407" name="Google Shape;6407;p22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2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2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2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2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2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2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2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2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2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2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2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2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2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2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2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2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2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2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26" name="Google Shape;6426;p228"/>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6427" name="Google Shape;6427;p228"/>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428" name="Google Shape;6428;p228"/>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29" name="Shape 6429"/>
        <p:cNvGrpSpPr/>
        <p:nvPr/>
      </p:nvGrpSpPr>
      <p:grpSpPr>
        <a:xfrm>
          <a:off x="0" y="0"/>
          <a:ext cx="0" cy="0"/>
          <a:chOff x="0" y="0"/>
          <a:chExt cx="0" cy="0"/>
        </a:xfrm>
      </p:grpSpPr>
      <p:sp>
        <p:nvSpPr>
          <p:cNvPr id="6430" name="Google Shape;6430;p2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431" name="Shape 6431"/>
        <p:cNvGrpSpPr/>
        <p:nvPr/>
      </p:nvGrpSpPr>
      <p:grpSpPr>
        <a:xfrm>
          <a:off x="0" y="0"/>
          <a:ext cx="0" cy="0"/>
          <a:chOff x="0" y="0"/>
          <a:chExt cx="0" cy="0"/>
        </a:xfrm>
      </p:grpSpPr>
      <p:grpSp>
        <p:nvGrpSpPr>
          <p:cNvPr id="6432" name="Google Shape;6432;p230"/>
          <p:cNvGrpSpPr/>
          <p:nvPr/>
        </p:nvGrpSpPr>
        <p:grpSpPr>
          <a:xfrm>
            <a:off x="-174525" y="-22399"/>
            <a:ext cx="9487164" cy="5193049"/>
            <a:chOff x="-174525" y="-22399"/>
            <a:chExt cx="9487164" cy="5193049"/>
          </a:xfrm>
        </p:grpSpPr>
        <p:sp>
          <p:nvSpPr>
            <p:cNvPr id="6433" name="Google Shape;6433;p230"/>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4" name="Google Shape;6434;p23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435" name="Google Shape;6435;p230"/>
            <p:cNvGrpSpPr/>
            <p:nvPr/>
          </p:nvGrpSpPr>
          <p:grpSpPr>
            <a:xfrm>
              <a:off x="263005" y="845117"/>
              <a:ext cx="3790149" cy="3960313"/>
              <a:chOff x="263005" y="845117"/>
              <a:chExt cx="3790149" cy="3960313"/>
            </a:xfrm>
          </p:grpSpPr>
          <p:sp>
            <p:nvSpPr>
              <p:cNvPr id="6436" name="Google Shape;6436;p23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3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3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3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3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3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3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3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3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3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3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3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3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3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3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230"/>
            <p:cNvGrpSpPr/>
            <p:nvPr/>
          </p:nvGrpSpPr>
          <p:grpSpPr>
            <a:xfrm>
              <a:off x="5055305" y="845117"/>
              <a:ext cx="3790149" cy="3960313"/>
              <a:chOff x="263005" y="845117"/>
              <a:chExt cx="3790149" cy="3960313"/>
            </a:xfrm>
          </p:grpSpPr>
          <p:sp>
            <p:nvSpPr>
              <p:cNvPr id="6452" name="Google Shape;6452;p23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3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3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3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3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3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3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3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3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3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3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3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3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3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3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467" name="Google Shape;6467;p230"/>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468" name="Google Shape;6468;p230"/>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69" name="Google Shape;6469;p230"/>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70" name="Google Shape;6470;p230"/>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71" name="Google Shape;6471;p230"/>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472" name="Google Shape;6472;p23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473" name="Google Shape;6473;p230"/>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474" name="Google Shape;6474;p230"/>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75" name="Google Shape;6475;p230"/>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76" name="Google Shape;6476;p230"/>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77" name="Google Shape;6477;p230"/>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78" name="Google Shape;6478;p230"/>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79" name="Google Shape;6479;p230"/>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80" name="Google Shape;6480;p230"/>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481" name="Google Shape;6481;p230"/>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6482" name="Shape 6482"/>
        <p:cNvGrpSpPr/>
        <p:nvPr/>
      </p:nvGrpSpPr>
      <p:grpSpPr>
        <a:xfrm>
          <a:off x="0" y="0"/>
          <a:ext cx="0" cy="0"/>
          <a:chOff x="0" y="0"/>
          <a:chExt cx="0" cy="0"/>
        </a:xfrm>
      </p:grpSpPr>
      <p:grpSp>
        <p:nvGrpSpPr>
          <p:cNvPr id="6483" name="Google Shape;6483;p231"/>
          <p:cNvGrpSpPr/>
          <p:nvPr/>
        </p:nvGrpSpPr>
        <p:grpSpPr>
          <a:xfrm>
            <a:off x="-1700" y="329"/>
            <a:ext cx="9147400" cy="5142843"/>
            <a:chOff x="238125" y="854700"/>
            <a:chExt cx="7142500" cy="4015650"/>
          </a:xfrm>
        </p:grpSpPr>
        <p:sp>
          <p:nvSpPr>
            <p:cNvPr id="6484" name="Google Shape;6484;p23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3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3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3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3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3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3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3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3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3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3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3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3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3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3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3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3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3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3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3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3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3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6" name="Google Shape;6506;p231"/>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07" name="Google Shape;6507;p231"/>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08" name="Google Shape;6508;p231"/>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09" name="Google Shape;6509;p231"/>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10" name="Google Shape;6510;p231"/>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11" name="Google Shape;6511;p231"/>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12" name="Google Shape;6512;p231"/>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13" name="Google Shape;6513;p231"/>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14" name="Google Shape;6514;p231"/>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15" name="Google Shape;6515;p231"/>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16" name="Google Shape;6516;p231"/>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17" name="Google Shape;6517;p231"/>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18" name="Google Shape;6518;p231"/>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19" name="Google Shape;6519;p231"/>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20" name="Google Shape;6520;p231"/>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521" name="Google Shape;6521;p231"/>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6522" name="Google Shape;6522;p231"/>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23" name="Google Shape;6523;p231"/>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24" name="Google Shape;6524;p231"/>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6525" name="Shape 6525"/>
        <p:cNvGrpSpPr/>
        <p:nvPr/>
      </p:nvGrpSpPr>
      <p:grpSpPr>
        <a:xfrm>
          <a:off x="0" y="0"/>
          <a:ext cx="0" cy="0"/>
          <a:chOff x="0" y="0"/>
          <a:chExt cx="0" cy="0"/>
        </a:xfrm>
      </p:grpSpPr>
      <p:grpSp>
        <p:nvGrpSpPr>
          <p:cNvPr id="6526" name="Google Shape;6526;p232"/>
          <p:cNvGrpSpPr/>
          <p:nvPr/>
        </p:nvGrpSpPr>
        <p:grpSpPr>
          <a:xfrm flipH="1">
            <a:off x="-1700" y="329"/>
            <a:ext cx="9147400" cy="5142843"/>
            <a:chOff x="238125" y="854700"/>
            <a:chExt cx="7142500" cy="4015650"/>
          </a:xfrm>
        </p:grpSpPr>
        <p:sp>
          <p:nvSpPr>
            <p:cNvPr id="6527" name="Google Shape;6527;p23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3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3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3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3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3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3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3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3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3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3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3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3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3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3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3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3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3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3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3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3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3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9" name="Google Shape;6549;p232"/>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6550" name="Google Shape;6550;p232"/>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6551" name="Google Shape;6551;p232"/>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6552" name="Google Shape;6552;p232"/>
          <p:cNvGrpSpPr/>
          <p:nvPr/>
        </p:nvGrpSpPr>
        <p:grpSpPr>
          <a:xfrm flipH="1" rot="-5072894">
            <a:off x="-1007770" y="1789630"/>
            <a:ext cx="3474349" cy="888902"/>
            <a:chOff x="3809875" y="1963175"/>
            <a:chExt cx="1923600" cy="492150"/>
          </a:xfrm>
        </p:grpSpPr>
        <p:sp>
          <p:nvSpPr>
            <p:cNvPr id="6553" name="Google Shape;6553;p232"/>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32"/>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32"/>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32"/>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32"/>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32"/>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32"/>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32"/>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32"/>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32"/>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32"/>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232"/>
          <p:cNvGrpSpPr/>
          <p:nvPr/>
        </p:nvGrpSpPr>
        <p:grpSpPr>
          <a:xfrm rot="-375097">
            <a:off x="7330557" y="3418618"/>
            <a:ext cx="711742" cy="793298"/>
            <a:chOff x="6554696" y="509501"/>
            <a:chExt cx="711709" cy="793261"/>
          </a:xfrm>
        </p:grpSpPr>
        <p:sp>
          <p:nvSpPr>
            <p:cNvPr id="6565" name="Google Shape;6565;p232"/>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32"/>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6567" name="Shape 6567"/>
        <p:cNvGrpSpPr/>
        <p:nvPr/>
      </p:nvGrpSpPr>
      <p:grpSpPr>
        <a:xfrm>
          <a:off x="0" y="0"/>
          <a:ext cx="0" cy="0"/>
          <a:chOff x="0" y="0"/>
          <a:chExt cx="0" cy="0"/>
        </a:xfrm>
      </p:grpSpPr>
      <p:grpSp>
        <p:nvGrpSpPr>
          <p:cNvPr id="6568" name="Google Shape;6568;p233"/>
          <p:cNvGrpSpPr/>
          <p:nvPr/>
        </p:nvGrpSpPr>
        <p:grpSpPr>
          <a:xfrm flipH="1">
            <a:off x="-1700" y="329"/>
            <a:ext cx="9147400" cy="5142843"/>
            <a:chOff x="238125" y="854700"/>
            <a:chExt cx="7142500" cy="4015650"/>
          </a:xfrm>
        </p:grpSpPr>
        <p:sp>
          <p:nvSpPr>
            <p:cNvPr id="6569" name="Google Shape;6569;p23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3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3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3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3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3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3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3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3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3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3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3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3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3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3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3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3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3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3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3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3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3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1" name="Google Shape;6591;p233"/>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592" name="Google Shape;6592;p233"/>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6593" name="Shape 6593"/>
        <p:cNvGrpSpPr/>
        <p:nvPr/>
      </p:nvGrpSpPr>
      <p:grpSpPr>
        <a:xfrm>
          <a:off x="0" y="0"/>
          <a:ext cx="0" cy="0"/>
          <a:chOff x="0" y="0"/>
          <a:chExt cx="0" cy="0"/>
        </a:xfrm>
      </p:grpSpPr>
      <p:grpSp>
        <p:nvGrpSpPr>
          <p:cNvPr id="6594" name="Google Shape;6594;p234"/>
          <p:cNvGrpSpPr/>
          <p:nvPr/>
        </p:nvGrpSpPr>
        <p:grpSpPr>
          <a:xfrm>
            <a:off x="-1700" y="329"/>
            <a:ext cx="9147400" cy="5142843"/>
            <a:chOff x="238125" y="854700"/>
            <a:chExt cx="7142500" cy="4015650"/>
          </a:xfrm>
        </p:grpSpPr>
        <p:sp>
          <p:nvSpPr>
            <p:cNvPr id="6595" name="Google Shape;6595;p23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3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3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3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3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3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3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3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3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3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3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3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3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3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3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3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3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3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3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3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3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3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234"/>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6618" name="Google Shape;6618;p234"/>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6619" name="Google Shape;6619;p234"/>
          <p:cNvGrpSpPr/>
          <p:nvPr/>
        </p:nvGrpSpPr>
        <p:grpSpPr>
          <a:xfrm>
            <a:off x="7673759" y="-287513"/>
            <a:ext cx="788762" cy="861588"/>
            <a:chOff x="7673759" y="-287513"/>
            <a:chExt cx="788762" cy="861588"/>
          </a:xfrm>
        </p:grpSpPr>
        <p:grpSp>
          <p:nvGrpSpPr>
            <p:cNvPr id="6620" name="Google Shape;6620;p234"/>
            <p:cNvGrpSpPr/>
            <p:nvPr/>
          </p:nvGrpSpPr>
          <p:grpSpPr>
            <a:xfrm rot="350572">
              <a:off x="7712287" y="-253348"/>
              <a:ext cx="711705" cy="793257"/>
              <a:chOff x="6554696" y="509501"/>
              <a:chExt cx="711709" cy="793261"/>
            </a:xfrm>
          </p:grpSpPr>
          <p:sp>
            <p:nvSpPr>
              <p:cNvPr id="6621" name="Google Shape;6621;p234"/>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34"/>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234"/>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6624" name="Shape 6624"/>
        <p:cNvGrpSpPr/>
        <p:nvPr/>
      </p:nvGrpSpPr>
      <p:grpSpPr>
        <a:xfrm>
          <a:off x="0" y="0"/>
          <a:ext cx="0" cy="0"/>
          <a:chOff x="0" y="0"/>
          <a:chExt cx="0" cy="0"/>
        </a:xfrm>
      </p:grpSpPr>
      <p:grpSp>
        <p:nvGrpSpPr>
          <p:cNvPr id="6625" name="Google Shape;6625;p235"/>
          <p:cNvGrpSpPr/>
          <p:nvPr/>
        </p:nvGrpSpPr>
        <p:grpSpPr>
          <a:xfrm flipH="1">
            <a:off x="-1700" y="329"/>
            <a:ext cx="9147400" cy="5142843"/>
            <a:chOff x="238125" y="854700"/>
            <a:chExt cx="7142500" cy="4015650"/>
          </a:xfrm>
        </p:grpSpPr>
        <p:sp>
          <p:nvSpPr>
            <p:cNvPr id="6626" name="Google Shape;6626;p23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3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3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3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3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3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3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3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3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3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3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3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3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3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3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3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3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3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3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3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3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3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8" name="Google Shape;6648;p235"/>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6649" name="Google Shape;6649;p235"/>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7" name="Shape 377"/>
        <p:cNvGrpSpPr/>
        <p:nvPr/>
      </p:nvGrpSpPr>
      <p:grpSpPr>
        <a:xfrm>
          <a:off x="0" y="0"/>
          <a:ext cx="0" cy="0"/>
          <a:chOff x="0" y="0"/>
          <a:chExt cx="0" cy="0"/>
        </a:xfrm>
      </p:grpSpPr>
      <p:sp>
        <p:nvSpPr>
          <p:cNvPr id="378" name="Google Shape;378;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6650" name="Shape 6650"/>
        <p:cNvGrpSpPr/>
        <p:nvPr/>
      </p:nvGrpSpPr>
      <p:grpSpPr>
        <a:xfrm>
          <a:off x="0" y="0"/>
          <a:ext cx="0" cy="0"/>
          <a:chOff x="0" y="0"/>
          <a:chExt cx="0" cy="0"/>
        </a:xfrm>
      </p:grpSpPr>
      <p:grpSp>
        <p:nvGrpSpPr>
          <p:cNvPr id="6651" name="Google Shape;6651;p236"/>
          <p:cNvGrpSpPr/>
          <p:nvPr/>
        </p:nvGrpSpPr>
        <p:grpSpPr>
          <a:xfrm flipH="1">
            <a:off x="-1700" y="329"/>
            <a:ext cx="9147400" cy="5142843"/>
            <a:chOff x="238125" y="854700"/>
            <a:chExt cx="7142500" cy="4015650"/>
          </a:xfrm>
        </p:grpSpPr>
        <p:sp>
          <p:nvSpPr>
            <p:cNvPr id="6652" name="Google Shape;6652;p23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3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3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3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3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3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3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3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3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3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3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3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3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3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3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3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3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3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3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3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3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3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4" name="Google Shape;6674;p236"/>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75" name="Google Shape;6675;p236"/>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76" name="Google Shape;6676;p236"/>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77" name="Google Shape;6677;p236"/>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678" name="Google Shape;6678;p236"/>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6679" name="Shape 6679"/>
        <p:cNvGrpSpPr/>
        <p:nvPr/>
      </p:nvGrpSpPr>
      <p:grpSpPr>
        <a:xfrm>
          <a:off x="0" y="0"/>
          <a:ext cx="0" cy="0"/>
          <a:chOff x="0" y="0"/>
          <a:chExt cx="0" cy="0"/>
        </a:xfrm>
      </p:grpSpPr>
      <p:grpSp>
        <p:nvGrpSpPr>
          <p:cNvPr id="6680" name="Google Shape;6680;p237"/>
          <p:cNvGrpSpPr/>
          <p:nvPr/>
        </p:nvGrpSpPr>
        <p:grpSpPr>
          <a:xfrm>
            <a:off x="-1700" y="329"/>
            <a:ext cx="9147400" cy="5142843"/>
            <a:chOff x="238125" y="854700"/>
            <a:chExt cx="7142500" cy="4015650"/>
          </a:xfrm>
        </p:grpSpPr>
        <p:sp>
          <p:nvSpPr>
            <p:cNvPr id="6681" name="Google Shape;6681;p23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3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3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3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3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3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3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3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3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3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3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3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3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3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3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3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3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3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3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3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3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3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3" name="Google Shape;6703;p237"/>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04" name="Google Shape;6704;p237"/>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05" name="Google Shape;6705;p237"/>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06" name="Google Shape;6706;p237"/>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07" name="Google Shape;6707;p237"/>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08" name="Google Shape;6708;p237"/>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09" name="Google Shape;6709;p237"/>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10" name="Google Shape;6710;p237"/>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11" name="Google Shape;6711;p237"/>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6712" name="Shape 6712"/>
        <p:cNvGrpSpPr/>
        <p:nvPr/>
      </p:nvGrpSpPr>
      <p:grpSpPr>
        <a:xfrm>
          <a:off x="0" y="0"/>
          <a:ext cx="0" cy="0"/>
          <a:chOff x="0" y="0"/>
          <a:chExt cx="0" cy="0"/>
        </a:xfrm>
      </p:grpSpPr>
      <p:grpSp>
        <p:nvGrpSpPr>
          <p:cNvPr id="6713" name="Google Shape;6713;p238"/>
          <p:cNvGrpSpPr/>
          <p:nvPr/>
        </p:nvGrpSpPr>
        <p:grpSpPr>
          <a:xfrm>
            <a:off x="-174525" y="-22399"/>
            <a:ext cx="9487164" cy="5193049"/>
            <a:chOff x="-174525" y="-22399"/>
            <a:chExt cx="9487164" cy="5193049"/>
          </a:xfrm>
        </p:grpSpPr>
        <p:sp>
          <p:nvSpPr>
            <p:cNvPr id="6714" name="Google Shape;6714;p23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5" name="Google Shape;6715;p23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716" name="Google Shape;6716;p238"/>
            <p:cNvGrpSpPr/>
            <p:nvPr/>
          </p:nvGrpSpPr>
          <p:grpSpPr>
            <a:xfrm>
              <a:off x="263005" y="845117"/>
              <a:ext cx="3790149" cy="3960313"/>
              <a:chOff x="263005" y="845117"/>
              <a:chExt cx="3790149" cy="3960313"/>
            </a:xfrm>
          </p:grpSpPr>
          <p:sp>
            <p:nvSpPr>
              <p:cNvPr id="6717" name="Google Shape;6717;p23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3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3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3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3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3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3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3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3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3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3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3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3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3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3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238"/>
            <p:cNvGrpSpPr/>
            <p:nvPr/>
          </p:nvGrpSpPr>
          <p:grpSpPr>
            <a:xfrm>
              <a:off x="5055305" y="845117"/>
              <a:ext cx="3790149" cy="3960313"/>
              <a:chOff x="263005" y="845117"/>
              <a:chExt cx="3790149" cy="3960313"/>
            </a:xfrm>
          </p:grpSpPr>
          <p:sp>
            <p:nvSpPr>
              <p:cNvPr id="6733" name="Google Shape;6733;p23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3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3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3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3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3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3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3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3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3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3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3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3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3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3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48" name="Google Shape;6748;p23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749" name="Google Shape;6749;p23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750" name="Google Shape;6750;p23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751" name="Google Shape;6751;p23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752" name="Google Shape;6752;p23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753" name="Google Shape;6753;p23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6754" name="Google Shape;6754;p238"/>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55" name="Google Shape;6755;p238"/>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56" name="Google Shape;6756;p238"/>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57" name="Google Shape;6757;p238"/>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58" name="Google Shape;6758;p238"/>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59" name="Google Shape;6759;p238"/>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760" name="Google Shape;6760;p238"/>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6761" name="Shape 6761"/>
        <p:cNvGrpSpPr/>
        <p:nvPr/>
      </p:nvGrpSpPr>
      <p:grpSpPr>
        <a:xfrm>
          <a:off x="0" y="0"/>
          <a:ext cx="0" cy="0"/>
          <a:chOff x="0" y="0"/>
          <a:chExt cx="0" cy="0"/>
        </a:xfrm>
      </p:grpSpPr>
      <p:grpSp>
        <p:nvGrpSpPr>
          <p:cNvPr id="6762" name="Google Shape;6762;p239"/>
          <p:cNvGrpSpPr/>
          <p:nvPr/>
        </p:nvGrpSpPr>
        <p:grpSpPr>
          <a:xfrm>
            <a:off x="-1700" y="329"/>
            <a:ext cx="9147400" cy="5142843"/>
            <a:chOff x="238125" y="854700"/>
            <a:chExt cx="7142500" cy="4015650"/>
          </a:xfrm>
        </p:grpSpPr>
        <p:sp>
          <p:nvSpPr>
            <p:cNvPr id="6763" name="Google Shape;6763;p23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3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3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3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3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3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3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3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3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3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3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3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3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3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3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3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3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3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3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3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3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3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239"/>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86" name="Google Shape;6786;p239"/>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87" name="Google Shape;6787;p239"/>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88" name="Google Shape;6788;p239"/>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89" name="Google Shape;6789;p239"/>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90" name="Google Shape;6790;p239"/>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91" name="Google Shape;6791;p239"/>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792" name="Google Shape;6792;p239"/>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93" name="Google Shape;6793;p239"/>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794" name="Google Shape;6794;p239"/>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795" name="Google Shape;6795;p239"/>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6796" name="Shape 6796"/>
        <p:cNvGrpSpPr/>
        <p:nvPr/>
      </p:nvGrpSpPr>
      <p:grpSpPr>
        <a:xfrm>
          <a:off x="0" y="0"/>
          <a:ext cx="0" cy="0"/>
          <a:chOff x="0" y="0"/>
          <a:chExt cx="0" cy="0"/>
        </a:xfrm>
      </p:grpSpPr>
      <p:grpSp>
        <p:nvGrpSpPr>
          <p:cNvPr id="6797" name="Google Shape;6797;p240"/>
          <p:cNvGrpSpPr/>
          <p:nvPr/>
        </p:nvGrpSpPr>
        <p:grpSpPr>
          <a:xfrm>
            <a:off x="-1700" y="329"/>
            <a:ext cx="9147400" cy="5142843"/>
            <a:chOff x="238125" y="854700"/>
            <a:chExt cx="7142500" cy="4015650"/>
          </a:xfrm>
        </p:grpSpPr>
        <p:sp>
          <p:nvSpPr>
            <p:cNvPr id="6798" name="Google Shape;6798;p24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4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4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4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4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4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4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4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4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4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4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4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4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4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4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4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4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4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4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4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4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4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0" name="Google Shape;6820;p240"/>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21" name="Google Shape;6821;p240"/>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6822" name="Shape 6822"/>
        <p:cNvGrpSpPr/>
        <p:nvPr/>
      </p:nvGrpSpPr>
      <p:grpSpPr>
        <a:xfrm>
          <a:off x="0" y="0"/>
          <a:ext cx="0" cy="0"/>
          <a:chOff x="0" y="0"/>
          <a:chExt cx="0" cy="0"/>
        </a:xfrm>
      </p:grpSpPr>
      <p:grpSp>
        <p:nvGrpSpPr>
          <p:cNvPr id="6823" name="Google Shape;6823;p241"/>
          <p:cNvGrpSpPr/>
          <p:nvPr/>
        </p:nvGrpSpPr>
        <p:grpSpPr>
          <a:xfrm>
            <a:off x="-1700" y="329"/>
            <a:ext cx="9147400" cy="5142843"/>
            <a:chOff x="238125" y="854700"/>
            <a:chExt cx="7142500" cy="4015650"/>
          </a:xfrm>
        </p:grpSpPr>
        <p:sp>
          <p:nvSpPr>
            <p:cNvPr id="6824" name="Google Shape;6824;p24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4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4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4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4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4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4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4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4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4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4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4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4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4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4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4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4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4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4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4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4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4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6" name="Google Shape;6846;p241"/>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47" name="Google Shape;6847;p241"/>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6848" name="Shape 6848"/>
        <p:cNvGrpSpPr/>
        <p:nvPr/>
      </p:nvGrpSpPr>
      <p:grpSpPr>
        <a:xfrm>
          <a:off x="0" y="0"/>
          <a:ext cx="0" cy="0"/>
          <a:chOff x="0" y="0"/>
          <a:chExt cx="0" cy="0"/>
        </a:xfrm>
      </p:grpSpPr>
      <p:grpSp>
        <p:nvGrpSpPr>
          <p:cNvPr id="6849" name="Google Shape;6849;p242"/>
          <p:cNvGrpSpPr/>
          <p:nvPr/>
        </p:nvGrpSpPr>
        <p:grpSpPr>
          <a:xfrm flipH="1">
            <a:off x="-1700" y="329"/>
            <a:ext cx="9147400" cy="5142843"/>
            <a:chOff x="238125" y="854700"/>
            <a:chExt cx="7142500" cy="4015650"/>
          </a:xfrm>
        </p:grpSpPr>
        <p:sp>
          <p:nvSpPr>
            <p:cNvPr id="6850" name="Google Shape;6850;p24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4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4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4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4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4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4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4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4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4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4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4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4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4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4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4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4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4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4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4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4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4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242"/>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873" name="Google Shape;6873;p242"/>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874" name="Google Shape;6874;p242"/>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875" name="Google Shape;6875;p242"/>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6876" name="Google Shape;6876;p242"/>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877" name="Google Shape;6877;p242"/>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878" name="Google Shape;6878;p242"/>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6879" name="Shape 6879"/>
        <p:cNvGrpSpPr/>
        <p:nvPr/>
      </p:nvGrpSpPr>
      <p:grpSpPr>
        <a:xfrm>
          <a:off x="0" y="0"/>
          <a:ext cx="0" cy="0"/>
          <a:chOff x="0" y="0"/>
          <a:chExt cx="0" cy="0"/>
        </a:xfrm>
      </p:grpSpPr>
      <p:sp>
        <p:nvSpPr>
          <p:cNvPr id="6880" name="Google Shape;6880;p243"/>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6881" name="Shape 6881"/>
        <p:cNvGrpSpPr/>
        <p:nvPr/>
      </p:nvGrpSpPr>
      <p:grpSpPr>
        <a:xfrm>
          <a:off x="0" y="0"/>
          <a:ext cx="0" cy="0"/>
          <a:chOff x="0" y="0"/>
          <a:chExt cx="0" cy="0"/>
        </a:xfrm>
      </p:grpSpPr>
      <p:sp>
        <p:nvSpPr>
          <p:cNvPr id="6882" name="Google Shape;6882;p244"/>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6883" name="Shape 6883"/>
        <p:cNvGrpSpPr/>
        <p:nvPr/>
      </p:nvGrpSpPr>
      <p:grpSpPr>
        <a:xfrm>
          <a:off x="0" y="0"/>
          <a:ext cx="0" cy="0"/>
          <a:chOff x="0" y="0"/>
          <a:chExt cx="0" cy="0"/>
        </a:xfrm>
      </p:grpSpPr>
      <p:grpSp>
        <p:nvGrpSpPr>
          <p:cNvPr id="6884" name="Google Shape;6884;p245"/>
          <p:cNvGrpSpPr/>
          <p:nvPr/>
        </p:nvGrpSpPr>
        <p:grpSpPr>
          <a:xfrm flipH="1">
            <a:off x="-1700" y="329"/>
            <a:ext cx="9147400" cy="5142843"/>
            <a:chOff x="238125" y="854700"/>
            <a:chExt cx="7142500" cy="4015650"/>
          </a:xfrm>
        </p:grpSpPr>
        <p:sp>
          <p:nvSpPr>
            <p:cNvPr id="6885" name="Google Shape;6885;p24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4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4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4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4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4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4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4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4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4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4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4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4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4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4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4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4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4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4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4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4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4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7" name="Google Shape;6907;p245"/>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908" name="Google Shape;6908;p245"/>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79" name="Shape 379"/>
        <p:cNvGrpSpPr/>
        <p:nvPr/>
      </p:nvGrpSpPr>
      <p:grpSpPr>
        <a:xfrm>
          <a:off x="0" y="0"/>
          <a:ext cx="0" cy="0"/>
          <a:chOff x="0" y="0"/>
          <a:chExt cx="0" cy="0"/>
        </a:xfrm>
      </p:grpSpPr>
      <p:grpSp>
        <p:nvGrpSpPr>
          <p:cNvPr id="380" name="Google Shape;380;p26"/>
          <p:cNvGrpSpPr/>
          <p:nvPr/>
        </p:nvGrpSpPr>
        <p:grpSpPr>
          <a:xfrm>
            <a:off x="-174525" y="-22399"/>
            <a:ext cx="9487164" cy="5193049"/>
            <a:chOff x="-174525" y="-22399"/>
            <a:chExt cx="9487164" cy="5193049"/>
          </a:xfrm>
        </p:grpSpPr>
        <p:sp>
          <p:nvSpPr>
            <p:cNvPr id="381" name="Google Shape;381;p2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2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383" name="Google Shape;383;p26"/>
            <p:cNvGrpSpPr/>
            <p:nvPr/>
          </p:nvGrpSpPr>
          <p:grpSpPr>
            <a:xfrm>
              <a:off x="263005" y="845117"/>
              <a:ext cx="3790149" cy="3960313"/>
              <a:chOff x="263005" y="845117"/>
              <a:chExt cx="3790149" cy="3960313"/>
            </a:xfrm>
          </p:grpSpPr>
          <p:sp>
            <p:nvSpPr>
              <p:cNvPr id="384" name="Google Shape;384;p2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6"/>
            <p:cNvGrpSpPr/>
            <p:nvPr/>
          </p:nvGrpSpPr>
          <p:grpSpPr>
            <a:xfrm>
              <a:off x="5055305" y="845117"/>
              <a:ext cx="3790149" cy="3960313"/>
              <a:chOff x="263005" y="845117"/>
              <a:chExt cx="3790149" cy="3960313"/>
            </a:xfrm>
          </p:grpSpPr>
          <p:sp>
            <p:nvSpPr>
              <p:cNvPr id="400" name="Google Shape;400;p2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5" name="Google Shape;415;p2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416" name="Google Shape;416;p2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17" name="Google Shape;417;p2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18" name="Google Shape;418;p2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19" name="Google Shape;419;p2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420" name="Google Shape;420;p2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421" name="Google Shape;421;p26"/>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22" name="Google Shape;422;p26"/>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3" name="Google Shape;423;p26"/>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4" name="Google Shape;424;p26"/>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5" name="Google Shape;425;p26"/>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6" name="Google Shape;426;p26"/>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7" name="Google Shape;427;p26"/>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8" name="Google Shape;428;p26"/>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429" name="Google Shape;429;p26"/>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6909" name="Shape 6909"/>
        <p:cNvGrpSpPr/>
        <p:nvPr/>
      </p:nvGrpSpPr>
      <p:grpSpPr>
        <a:xfrm>
          <a:off x="0" y="0"/>
          <a:ext cx="0" cy="0"/>
          <a:chOff x="0" y="0"/>
          <a:chExt cx="0" cy="0"/>
        </a:xfrm>
      </p:grpSpPr>
      <p:grpSp>
        <p:nvGrpSpPr>
          <p:cNvPr id="6910" name="Google Shape;6910;p246"/>
          <p:cNvGrpSpPr/>
          <p:nvPr/>
        </p:nvGrpSpPr>
        <p:grpSpPr>
          <a:xfrm>
            <a:off x="-1700" y="329"/>
            <a:ext cx="9147400" cy="5142843"/>
            <a:chOff x="238125" y="854700"/>
            <a:chExt cx="7142500" cy="4015650"/>
          </a:xfrm>
        </p:grpSpPr>
        <p:sp>
          <p:nvSpPr>
            <p:cNvPr id="6911" name="Google Shape;6911;p24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4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4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4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4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4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4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4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4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4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4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4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4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4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4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4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4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4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4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4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4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4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246"/>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6934" name="Google Shape;6934;p246"/>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6935" name="Shape 6935"/>
        <p:cNvGrpSpPr/>
        <p:nvPr/>
      </p:nvGrpSpPr>
      <p:grpSpPr>
        <a:xfrm>
          <a:off x="0" y="0"/>
          <a:ext cx="0" cy="0"/>
          <a:chOff x="0" y="0"/>
          <a:chExt cx="0" cy="0"/>
        </a:xfrm>
      </p:grpSpPr>
      <p:grpSp>
        <p:nvGrpSpPr>
          <p:cNvPr id="6936" name="Google Shape;6936;p247"/>
          <p:cNvGrpSpPr/>
          <p:nvPr/>
        </p:nvGrpSpPr>
        <p:grpSpPr>
          <a:xfrm flipH="1">
            <a:off x="-1700" y="329"/>
            <a:ext cx="9147400" cy="5142843"/>
            <a:chOff x="238125" y="854700"/>
            <a:chExt cx="7142500" cy="4015650"/>
          </a:xfrm>
        </p:grpSpPr>
        <p:sp>
          <p:nvSpPr>
            <p:cNvPr id="6937" name="Google Shape;6937;p24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4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4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4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4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4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4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4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4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4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4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4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4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4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4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4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4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4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4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4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4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4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9" name="Google Shape;6959;p247"/>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6960" name="Shape 6960"/>
        <p:cNvGrpSpPr/>
        <p:nvPr/>
      </p:nvGrpSpPr>
      <p:grpSpPr>
        <a:xfrm>
          <a:off x="0" y="0"/>
          <a:ext cx="0" cy="0"/>
          <a:chOff x="0" y="0"/>
          <a:chExt cx="0" cy="0"/>
        </a:xfrm>
      </p:grpSpPr>
      <p:grpSp>
        <p:nvGrpSpPr>
          <p:cNvPr id="6961" name="Google Shape;6961;p248"/>
          <p:cNvGrpSpPr/>
          <p:nvPr/>
        </p:nvGrpSpPr>
        <p:grpSpPr>
          <a:xfrm>
            <a:off x="-174525" y="-22399"/>
            <a:ext cx="9487164" cy="5193049"/>
            <a:chOff x="-174525" y="-22399"/>
            <a:chExt cx="9487164" cy="5193049"/>
          </a:xfrm>
        </p:grpSpPr>
        <p:sp>
          <p:nvSpPr>
            <p:cNvPr id="6962" name="Google Shape;6962;p24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63" name="Google Shape;6963;p24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964" name="Google Shape;6964;p248"/>
            <p:cNvGrpSpPr/>
            <p:nvPr/>
          </p:nvGrpSpPr>
          <p:grpSpPr>
            <a:xfrm>
              <a:off x="263005" y="845117"/>
              <a:ext cx="3790149" cy="3960313"/>
              <a:chOff x="263005" y="845117"/>
              <a:chExt cx="3790149" cy="3960313"/>
            </a:xfrm>
          </p:grpSpPr>
          <p:sp>
            <p:nvSpPr>
              <p:cNvPr id="6965" name="Google Shape;6965;p24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4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4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4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4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4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4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4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4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4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4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4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4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4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4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0" name="Google Shape;6980;p248"/>
            <p:cNvGrpSpPr/>
            <p:nvPr/>
          </p:nvGrpSpPr>
          <p:grpSpPr>
            <a:xfrm>
              <a:off x="5055305" y="845117"/>
              <a:ext cx="3790149" cy="3960313"/>
              <a:chOff x="263005" y="845117"/>
              <a:chExt cx="3790149" cy="3960313"/>
            </a:xfrm>
          </p:grpSpPr>
          <p:sp>
            <p:nvSpPr>
              <p:cNvPr id="6981" name="Google Shape;6981;p24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24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24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24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24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24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4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4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4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4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4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4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4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4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4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96" name="Google Shape;6996;p24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997" name="Google Shape;6997;p24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98" name="Google Shape;6998;p24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99" name="Google Shape;6999;p24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000" name="Google Shape;7000;p24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001" name="Google Shape;7001;p24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002" name="Google Shape;7002;p248"/>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3" name="Google Shape;7003;p248"/>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4" name="Google Shape;7004;p248"/>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5" name="Google Shape;7005;p248"/>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6" name="Google Shape;7006;p248"/>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7" name="Google Shape;7007;p248"/>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8" name="Google Shape;7008;p248"/>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09" name="Google Shape;7009;p248"/>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10" name="Google Shape;7010;p248"/>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7011" name="Shape 7011"/>
        <p:cNvGrpSpPr/>
        <p:nvPr/>
      </p:nvGrpSpPr>
      <p:grpSpPr>
        <a:xfrm>
          <a:off x="0" y="0"/>
          <a:ext cx="0" cy="0"/>
          <a:chOff x="0" y="0"/>
          <a:chExt cx="0" cy="0"/>
        </a:xfrm>
      </p:grpSpPr>
      <p:grpSp>
        <p:nvGrpSpPr>
          <p:cNvPr id="7012" name="Google Shape;7012;p249"/>
          <p:cNvGrpSpPr/>
          <p:nvPr/>
        </p:nvGrpSpPr>
        <p:grpSpPr>
          <a:xfrm flipH="1">
            <a:off x="-1700" y="329"/>
            <a:ext cx="9147400" cy="5142843"/>
            <a:chOff x="238125" y="854700"/>
            <a:chExt cx="7142500" cy="4015650"/>
          </a:xfrm>
        </p:grpSpPr>
        <p:sp>
          <p:nvSpPr>
            <p:cNvPr id="7013" name="Google Shape;7013;p24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4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4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4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4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4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4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4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4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24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24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24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24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24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4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4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4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4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4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4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4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4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5" name="Google Shape;7035;p249"/>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036" name="Google Shape;7036;p249"/>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7037" name="Google Shape;7037;p249"/>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7038" name="Google Shape;7038;p249"/>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039" name="Google Shape;7039;p249"/>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7040" name="Shape 7040"/>
        <p:cNvGrpSpPr/>
        <p:nvPr/>
      </p:nvGrpSpPr>
      <p:grpSpPr>
        <a:xfrm>
          <a:off x="0" y="0"/>
          <a:ext cx="0" cy="0"/>
          <a:chOff x="0" y="0"/>
          <a:chExt cx="0" cy="0"/>
        </a:xfrm>
      </p:grpSpPr>
      <p:grpSp>
        <p:nvGrpSpPr>
          <p:cNvPr id="7041" name="Google Shape;7041;p250"/>
          <p:cNvGrpSpPr/>
          <p:nvPr/>
        </p:nvGrpSpPr>
        <p:grpSpPr>
          <a:xfrm>
            <a:off x="-1700" y="329"/>
            <a:ext cx="9147400" cy="5142843"/>
            <a:chOff x="238125" y="854700"/>
            <a:chExt cx="7142500" cy="4015650"/>
          </a:xfrm>
        </p:grpSpPr>
        <p:sp>
          <p:nvSpPr>
            <p:cNvPr id="7042" name="Google Shape;7042;p25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5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5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5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5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5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5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5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5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5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5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5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5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5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5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5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5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5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5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5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25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25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4" name="Google Shape;7064;p250"/>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7065" name="Shape 7065"/>
        <p:cNvGrpSpPr/>
        <p:nvPr/>
      </p:nvGrpSpPr>
      <p:grpSpPr>
        <a:xfrm>
          <a:off x="0" y="0"/>
          <a:ext cx="0" cy="0"/>
          <a:chOff x="0" y="0"/>
          <a:chExt cx="0" cy="0"/>
        </a:xfrm>
      </p:grpSpPr>
      <p:grpSp>
        <p:nvGrpSpPr>
          <p:cNvPr id="7066" name="Google Shape;7066;p251"/>
          <p:cNvGrpSpPr/>
          <p:nvPr/>
        </p:nvGrpSpPr>
        <p:grpSpPr>
          <a:xfrm>
            <a:off x="-1700" y="329"/>
            <a:ext cx="9147400" cy="5142843"/>
            <a:chOff x="238125" y="854700"/>
            <a:chExt cx="7142500" cy="4015650"/>
          </a:xfrm>
        </p:grpSpPr>
        <p:sp>
          <p:nvSpPr>
            <p:cNvPr id="7067" name="Google Shape;7067;p25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25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25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25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25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5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25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25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25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25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25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25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25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25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25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25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25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25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25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25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251"/>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7090" name="Shape 7090"/>
        <p:cNvGrpSpPr/>
        <p:nvPr/>
      </p:nvGrpSpPr>
      <p:grpSpPr>
        <a:xfrm>
          <a:off x="0" y="0"/>
          <a:ext cx="0" cy="0"/>
          <a:chOff x="0" y="0"/>
          <a:chExt cx="0" cy="0"/>
        </a:xfrm>
      </p:grpSpPr>
      <p:grpSp>
        <p:nvGrpSpPr>
          <p:cNvPr id="7091" name="Google Shape;7091;p252"/>
          <p:cNvGrpSpPr/>
          <p:nvPr/>
        </p:nvGrpSpPr>
        <p:grpSpPr>
          <a:xfrm>
            <a:off x="-1700" y="329"/>
            <a:ext cx="9147400" cy="5142843"/>
            <a:chOff x="238125" y="854700"/>
            <a:chExt cx="7142500" cy="4015650"/>
          </a:xfrm>
        </p:grpSpPr>
        <p:sp>
          <p:nvSpPr>
            <p:cNvPr id="7092" name="Google Shape;7092;p25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4" name="Google Shape;7114;p252"/>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15" name="Google Shape;7115;p252"/>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16" name="Google Shape;7116;p252"/>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17" name="Google Shape;7117;p252"/>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18" name="Google Shape;7118;p252"/>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19" name="Google Shape;7119;p252"/>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20" name="Google Shape;7120;p252"/>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21" name="Google Shape;7121;p252"/>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22" name="Google Shape;7122;p252"/>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23" name="Google Shape;7123;p252"/>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24" name="Google Shape;7124;p252"/>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25" name="Google Shape;7125;p252"/>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26" name="Google Shape;7126;p252"/>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7127" name="Shape 7127"/>
        <p:cNvGrpSpPr/>
        <p:nvPr/>
      </p:nvGrpSpPr>
      <p:grpSpPr>
        <a:xfrm>
          <a:off x="0" y="0"/>
          <a:ext cx="0" cy="0"/>
          <a:chOff x="0" y="0"/>
          <a:chExt cx="0" cy="0"/>
        </a:xfrm>
      </p:grpSpPr>
      <p:grpSp>
        <p:nvGrpSpPr>
          <p:cNvPr id="7128" name="Google Shape;7128;p253"/>
          <p:cNvGrpSpPr/>
          <p:nvPr/>
        </p:nvGrpSpPr>
        <p:grpSpPr>
          <a:xfrm>
            <a:off x="-1700" y="329"/>
            <a:ext cx="9147400" cy="5142843"/>
            <a:chOff x="238125" y="854700"/>
            <a:chExt cx="7142500" cy="4015650"/>
          </a:xfrm>
        </p:grpSpPr>
        <p:sp>
          <p:nvSpPr>
            <p:cNvPr id="7129" name="Google Shape;7129;p25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1" name="Google Shape;7151;p253"/>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52" name="Google Shape;7152;p253"/>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53" name="Google Shape;7153;p253"/>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54" name="Google Shape;7154;p253"/>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55" name="Google Shape;7155;p253"/>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56" name="Google Shape;7156;p253"/>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57" name="Google Shape;7157;p253"/>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7158" name="Shape 7158"/>
        <p:cNvGrpSpPr/>
        <p:nvPr/>
      </p:nvGrpSpPr>
      <p:grpSpPr>
        <a:xfrm>
          <a:off x="0" y="0"/>
          <a:ext cx="0" cy="0"/>
          <a:chOff x="0" y="0"/>
          <a:chExt cx="0" cy="0"/>
        </a:xfrm>
      </p:grpSpPr>
      <p:grpSp>
        <p:nvGrpSpPr>
          <p:cNvPr id="7159" name="Google Shape;7159;p254"/>
          <p:cNvGrpSpPr/>
          <p:nvPr/>
        </p:nvGrpSpPr>
        <p:grpSpPr>
          <a:xfrm flipH="1">
            <a:off x="-1700" y="329"/>
            <a:ext cx="9147400" cy="5142843"/>
            <a:chOff x="238125" y="854700"/>
            <a:chExt cx="7142500" cy="4015650"/>
          </a:xfrm>
        </p:grpSpPr>
        <p:sp>
          <p:nvSpPr>
            <p:cNvPr id="7160" name="Google Shape;7160;p25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254"/>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83" name="Google Shape;7183;p254"/>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7184" name="Google Shape;7184;p254"/>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85" name="Google Shape;7185;p254"/>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186" name="Google Shape;7186;p254"/>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7187" name="Shape 7187"/>
        <p:cNvGrpSpPr/>
        <p:nvPr/>
      </p:nvGrpSpPr>
      <p:grpSpPr>
        <a:xfrm>
          <a:off x="0" y="0"/>
          <a:ext cx="0" cy="0"/>
          <a:chOff x="0" y="0"/>
          <a:chExt cx="0" cy="0"/>
        </a:xfrm>
      </p:grpSpPr>
      <p:grpSp>
        <p:nvGrpSpPr>
          <p:cNvPr id="7188" name="Google Shape;7188;p255"/>
          <p:cNvGrpSpPr/>
          <p:nvPr/>
        </p:nvGrpSpPr>
        <p:grpSpPr>
          <a:xfrm flipH="1">
            <a:off x="-1700" y="329"/>
            <a:ext cx="9147400" cy="5142843"/>
            <a:chOff x="238125" y="854700"/>
            <a:chExt cx="7142500" cy="4015650"/>
          </a:xfrm>
        </p:grpSpPr>
        <p:sp>
          <p:nvSpPr>
            <p:cNvPr id="7189" name="Google Shape;7189;p25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1" name="Google Shape;7211;p255"/>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212" name="Google Shape;7212;p255"/>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213" name="Google Shape;7213;p255"/>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214" name="Google Shape;7214;p255"/>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215" name="Google Shape;7215;p255"/>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216" name="Google Shape;7216;p255"/>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217" name="Google Shape;7217;p255"/>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218" name="Google Shape;7218;p255"/>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219" name="Google Shape;7219;p255"/>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220" name="Google Shape;7220;p255"/>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221" name="Google Shape;7221;p255"/>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430" name="Shape 430"/>
        <p:cNvGrpSpPr/>
        <p:nvPr/>
      </p:nvGrpSpPr>
      <p:grpSpPr>
        <a:xfrm>
          <a:off x="0" y="0"/>
          <a:ext cx="0" cy="0"/>
          <a:chOff x="0" y="0"/>
          <a:chExt cx="0" cy="0"/>
        </a:xfrm>
      </p:grpSpPr>
      <p:grpSp>
        <p:nvGrpSpPr>
          <p:cNvPr id="431" name="Google Shape;431;p27"/>
          <p:cNvGrpSpPr/>
          <p:nvPr/>
        </p:nvGrpSpPr>
        <p:grpSpPr>
          <a:xfrm>
            <a:off x="-1700" y="329"/>
            <a:ext cx="9147400" cy="5142843"/>
            <a:chOff x="238125" y="854700"/>
            <a:chExt cx="7142500" cy="4015650"/>
          </a:xfrm>
        </p:grpSpPr>
        <p:sp>
          <p:nvSpPr>
            <p:cNvPr id="432" name="Google Shape;432;p2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27"/>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55" name="Google Shape;455;p27"/>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56" name="Google Shape;456;p27"/>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57" name="Google Shape;457;p27"/>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58" name="Google Shape;458;p27"/>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59" name="Google Shape;459;p27"/>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60" name="Google Shape;460;p27"/>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61" name="Google Shape;461;p27"/>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62" name="Google Shape;462;p27"/>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63" name="Google Shape;463;p27"/>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64" name="Google Shape;464;p27"/>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65" name="Google Shape;465;p27"/>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66" name="Google Shape;466;p27"/>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67" name="Google Shape;467;p27"/>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68" name="Google Shape;468;p27"/>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469" name="Google Shape;469;p27"/>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470" name="Google Shape;470;p27"/>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71" name="Google Shape;471;p27"/>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472" name="Google Shape;472;p27"/>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7222" name="Shape 7222"/>
        <p:cNvGrpSpPr/>
        <p:nvPr/>
      </p:nvGrpSpPr>
      <p:grpSpPr>
        <a:xfrm>
          <a:off x="0" y="0"/>
          <a:ext cx="0" cy="0"/>
          <a:chOff x="0" y="0"/>
          <a:chExt cx="0" cy="0"/>
        </a:xfrm>
      </p:grpSpPr>
      <p:grpSp>
        <p:nvGrpSpPr>
          <p:cNvPr id="7223" name="Google Shape;7223;p256"/>
          <p:cNvGrpSpPr/>
          <p:nvPr/>
        </p:nvGrpSpPr>
        <p:grpSpPr>
          <a:xfrm flipH="1">
            <a:off x="-1700" y="329"/>
            <a:ext cx="9147400" cy="5142843"/>
            <a:chOff x="238125" y="854700"/>
            <a:chExt cx="7142500" cy="4015650"/>
          </a:xfrm>
        </p:grpSpPr>
        <p:sp>
          <p:nvSpPr>
            <p:cNvPr id="7224" name="Google Shape;7224;p25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3" name="Google Shape;7243;p256"/>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7244" name="Google Shape;7244;p256"/>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7245" name="Shape 7245"/>
        <p:cNvGrpSpPr/>
        <p:nvPr/>
      </p:nvGrpSpPr>
      <p:grpSpPr>
        <a:xfrm>
          <a:off x="0" y="0"/>
          <a:ext cx="0" cy="0"/>
          <a:chOff x="0" y="0"/>
          <a:chExt cx="0" cy="0"/>
        </a:xfrm>
      </p:grpSpPr>
      <p:grpSp>
        <p:nvGrpSpPr>
          <p:cNvPr id="7246" name="Google Shape;7246;p257"/>
          <p:cNvGrpSpPr/>
          <p:nvPr/>
        </p:nvGrpSpPr>
        <p:grpSpPr>
          <a:xfrm>
            <a:off x="-1700" y="329"/>
            <a:ext cx="9147400" cy="5142843"/>
            <a:chOff x="238125" y="854700"/>
            <a:chExt cx="7142500" cy="4015650"/>
          </a:xfrm>
        </p:grpSpPr>
        <p:sp>
          <p:nvSpPr>
            <p:cNvPr id="7247" name="Google Shape;7247;p25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6" name="Google Shape;7266;p257"/>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7267" name="Google Shape;7267;p257"/>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7268" name="Shape 7268"/>
        <p:cNvGrpSpPr/>
        <p:nvPr/>
      </p:nvGrpSpPr>
      <p:grpSpPr>
        <a:xfrm>
          <a:off x="0" y="0"/>
          <a:ext cx="0" cy="0"/>
          <a:chOff x="0" y="0"/>
          <a:chExt cx="0" cy="0"/>
        </a:xfrm>
      </p:grpSpPr>
      <p:grpSp>
        <p:nvGrpSpPr>
          <p:cNvPr id="7269" name="Google Shape;7269;p258"/>
          <p:cNvGrpSpPr/>
          <p:nvPr/>
        </p:nvGrpSpPr>
        <p:grpSpPr>
          <a:xfrm>
            <a:off x="-174525" y="-22399"/>
            <a:ext cx="9487164" cy="5193049"/>
            <a:chOff x="-174525" y="-22399"/>
            <a:chExt cx="9487164" cy="5193049"/>
          </a:xfrm>
        </p:grpSpPr>
        <p:sp>
          <p:nvSpPr>
            <p:cNvPr id="7270" name="Google Shape;7270;p258"/>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1" name="Google Shape;7271;p25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7272" name="Google Shape;7272;p258"/>
            <p:cNvGrpSpPr/>
            <p:nvPr/>
          </p:nvGrpSpPr>
          <p:grpSpPr>
            <a:xfrm>
              <a:off x="263005" y="845117"/>
              <a:ext cx="3790149" cy="3960313"/>
              <a:chOff x="263005" y="845117"/>
              <a:chExt cx="3790149" cy="3960313"/>
            </a:xfrm>
          </p:grpSpPr>
          <p:sp>
            <p:nvSpPr>
              <p:cNvPr id="7273" name="Google Shape;7273;p25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8" name="Google Shape;7288;p258"/>
            <p:cNvGrpSpPr/>
            <p:nvPr/>
          </p:nvGrpSpPr>
          <p:grpSpPr>
            <a:xfrm>
              <a:off x="5055305" y="845117"/>
              <a:ext cx="3790149" cy="3960313"/>
              <a:chOff x="263005" y="845117"/>
              <a:chExt cx="3790149" cy="3960313"/>
            </a:xfrm>
          </p:grpSpPr>
          <p:sp>
            <p:nvSpPr>
              <p:cNvPr id="7289" name="Google Shape;7289;p258"/>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8"/>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8"/>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8"/>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8"/>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8"/>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8"/>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8"/>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8"/>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8"/>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8"/>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8"/>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8"/>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8"/>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8"/>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04" name="Google Shape;7304;p258"/>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7305" name="Google Shape;7305;p258"/>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06" name="Google Shape;7306;p258"/>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07" name="Google Shape;7307;p258"/>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08" name="Google Shape;7308;p258"/>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09" name="Google Shape;7309;p258"/>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310" name="Google Shape;7310;p258"/>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11" name="Google Shape;7311;p258"/>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12" name="Google Shape;7312;p258"/>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13" name="Google Shape;7313;p258"/>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14" name="Google Shape;7314;p258"/>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15" name="Google Shape;7315;p258"/>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7316" name="Shape 7316"/>
        <p:cNvGrpSpPr/>
        <p:nvPr/>
      </p:nvGrpSpPr>
      <p:grpSpPr>
        <a:xfrm>
          <a:off x="0" y="0"/>
          <a:ext cx="0" cy="0"/>
          <a:chOff x="0" y="0"/>
          <a:chExt cx="0" cy="0"/>
        </a:xfrm>
      </p:grpSpPr>
      <p:grpSp>
        <p:nvGrpSpPr>
          <p:cNvPr id="7317" name="Google Shape;7317;p259"/>
          <p:cNvGrpSpPr/>
          <p:nvPr/>
        </p:nvGrpSpPr>
        <p:grpSpPr>
          <a:xfrm flipH="1">
            <a:off x="-1700" y="329"/>
            <a:ext cx="9147400" cy="5142843"/>
            <a:chOff x="238125" y="854700"/>
            <a:chExt cx="7142500" cy="4015650"/>
          </a:xfrm>
        </p:grpSpPr>
        <p:sp>
          <p:nvSpPr>
            <p:cNvPr id="7318" name="Google Shape;7318;p25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259"/>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38" name="Google Shape;7338;p259"/>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39" name="Google Shape;7339;p259"/>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40" name="Google Shape;7340;p259"/>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41" name="Google Shape;7341;p259"/>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42" name="Google Shape;7342;p259"/>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43" name="Google Shape;7343;p259"/>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44" name="Google Shape;7344;p259"/>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7345" name="Shape 7345"/>
        <p:cNvGrpSpPr/>
        <p:nvPr/>
      </p:nvGrpSpPr>
      <p:grpSpPr>
        <a:xfrm>
          <a:off x="0" y="0"/>
          <a:ext cx="0" cy="0"/>
          <a:chOff x="0" y="0"/>
          <a:chExt cx="0" cy="0"/>
        </a:xfrm>
      </p:grpSpPr>
      <p:grpSp>
        <p:nvGrpSpPr>
          <p:cNvPr id="7346" name="Google Shape;7346;p260"/>
          <p:cNvGrpSpPr/>
          <p:nvPr/>
        </p:nvGrpSpPr>
        <p:grpSpPr>
          <a:xfrm>
            <a:off x="-174525" y="-22399"/>
            <a:ext cx="9487164" cy="5193049"/>
            <a:chOff x="-174525" y="-22399"/>
            <a:chExt cx="9487164" cy="5193049"/>
          </a:xfrm>
        </p:grpSpPr>
        <p:sp>
          <p:nvSpPr>
            <p:cNvPr id="7347" name="Google Shape;7347;p260"/>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8" name="Google Shape;7348;p26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7349" name="Google Shape;7349;p260"/>
            <p:cNvGrpSpPr/>
            <p:nvPr/>
          </p:nvGrpSpPr>
          <p:grpSpPr>
            <a:xfrm>
              <a:off x="263005" y="845117"/>
              <a:ext cx="3790149" cy="3960313"/>
              <a:chOff x="263005" y="845117"/>
              <a:chExt cx="3790149" cy="3960313"/>
            </a:xfrm>
          </p:grpSpPr>
          <p:sp>
            <p:nvSpPr>
              <p:cNvPr id="7350" name="Google Shape;7350;p26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6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6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6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6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6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6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6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6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6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6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6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6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6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6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260"/>
            <p:cNvGrpSpPr/>
            <p:nvPr/>
          </p:nvGrpSpPr>
          <p:grpSpPr>
            <a:xfrm>
              <a:off x="5055305" y="845117"/>
              <a:ext cx="3790149" cy="3960313"/>
              <a:chOff x="263005" y="845117"/>
              <a:chExt cx="3790149" cy="3960313"/>
            </a:xfrm>
          </p:grpSpPr>
          <p:sp>
            <p:nvSpPr>
              <p:cNvPr id="7366" name="Google Shape;7366;p26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6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6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6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6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6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6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6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6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6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6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6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6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6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6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81" name="Google Shape;7381;p260"/>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7382" name="Google Shape;7382;p260"/>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83" name="Google Shape;7383;p260"/>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84" name="Google Shape;7384;p260"/>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85" name="Google Shape;7385;p260"/>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386" name="Google Shape;7386;p26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387" name="Google Shape;7387;p260"/>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388" name="Google Shape;7388;p260"/>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7389" name="Shape 7389"/>
        <p:cNvGrpSpPr/>
        <p:nvPr/>
      </p:nvGrpSpPr>
      <p:grpSpPr>
        <a:xfrm>
          <a:off x="0" y="0"/>
          <a:ext cx="0" cy="0"/>
          <a:chOff x="0" y="0"/>
          <a:chExt cx="0" cy="0"/>
        </a:xfrm>
      </p:grpSpPr>
      <p:grpSp>
        <p:nvGrpSpPr>
          <p:cNvPr id="7390" name="Google Shape;7390;p261"/>
          <p:cNvGrpSpPr/>
          <p:nvPr/>
        </p:nvGrpSpPr>
        <p:grpSpPr>
          <a:xfrm>
            <a:off x="-174525" y="-22399"/>
            <a:ext cx="9487164" cy="5193049"/>
            <a:chOff x="-174525" y="-22399"/>
            <a:chExt cx="9487164" cy="5193049"/>
          </a:xfrm>
        </p:grpSpPr>
        <p:sp>
          <p:nvSpPr>
            <p:cNvPr id="7391" name="Google Shape;7391;p261"/>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92" name="Google Shape;7392;p26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7393" name="Google Shape;7393;p261"/>
            <p:cNvGrpSpPr/>
            <p:nvPr/>
          </p:nvGrpSpPr>
          <p:grpSpPr>
            <a:xfrm>
              <a:off x="263005" y="845117"/>
              <a:ext cx="3790149" cy="3960313"/>
              <a:chOff x="263005" y="845117"/>
              <a:chExt cx="3790149" cy="3960313"/>
            </a:xfrm>
          </p:grpSpPr>
          <p:sp>
            <p:nvSpPr>
              <p:cNvPr id="7394" name="Google Shape;7394;p26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6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6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6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6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6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6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6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6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6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6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6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6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6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6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261"/>
            <p:cNvGrpSpPr/>
            <p:nvPr/>
          </p:nvGrpSpPr>
          <p:grpSpPr>
            <a:xfrm>
              <a:off x="5055305" y="845117"/>
              <a:ext cx="3790149" cy="3960313"/>
              <a:chOff x="263005" y="845117"/>
              <a:chExt cx="3790149" cy="3960313"/>
            </a:xfrm>
          </p:grpSpPr>
          <p:sp>
            <p:nvSpPr>
              <p:cNvPr id="7410" name="Google Shape;7410;p26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6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6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6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6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6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6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6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6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6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6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6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6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6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6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25" name="Google Shape;7425;p261"/>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7426" name="Google Shape;7426;p261"/>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427" name="Google Shape;7427;p261"/>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428" name="Google Shape;7428;p261"/>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429" name="Google Shape;7429;p261"/>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430" name="Google Shape;7430;p261"/>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431" name="Google Shape;7431;p261"/>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432" name="Google Shape;7432;p261"/>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7433" name="Shape 7433"/>
        <p:cNvGrpSpPr/>
        <p:nvPr/>
      </p:nvGrpSpPr>
      <p:grpSpPr>
        <a:xfrm>
          <a:off x="0" y="0"/>
          <a:ext cx="0" cy="0"/>
          <a:chOff x="0" y="0"/>
          <a:chExt cx="0" cy="0"/>
        </a:xfrm>
      </p:grpSpPr>
      <p:grpSp>
        <p:nvGrpSpPr>
          <p:cNvPr id="7434" name="Google Shape;7434;p262"/>
          <p:cNvGrpSpPr/>
          <p:nvPr/>
        </p:nvGrpSpPr>
        <p:grpSpPr>
          <a:xfrm flipH="1">
            <a:off x="-1700" y="329"/>
            <a:ext cx="9147400" cy="5142843"/>
            <a:chOff x="238125" y="854700"/>
            <a:chExt cx="7142500" cy="4015650"/>
          </a:xfrm>
        </p:grpSpPr>
        <p:sp>
          <p:nvSpPr>
            <p:cNvPr id="7435" name="Google Shape;7435;p26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6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6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6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6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6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6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6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6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6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6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6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6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6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6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6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6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6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6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6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6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6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7" name="Google Shape;7457;p262"/>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58" name="Google Shape;7458;p262"/>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7459" name="Shape 7459"/>
        <p:cNvGrpSpPr/>
        <p:nvPr/>
      </p:nvGrpSpPr>
      <p:grpSpPr>
        <a:xfrm>
          <a:off x="0" y="0"/>
          <a:ext cx="0" cy="0"/>
          <a:chOff x="0" y="0"/>
          <a:chExt cx="0" cy="0"/>
        </a:xfrm>
      </p:grpSpPr>
      <p:grpSp>
        <p:nvGrpSpPr>
          <p:cNvPr id="7460" name="Google Shape;7460;p263"/>
          <p:cNvGrpSpPr/>
          <p:nvPr/>
        </p:nvGrpSpPr>
        <p:grpSpPr>
          <a:xfrm>
            <a:off x="-1700" y="329"/>
            <a:ext cx="9147400" cy="5142843"/>
            <a:chOff x="238125" y="854700"/>
            <a:chExt cx="7142500" cy="4015650"/>
          </a:xfrm>
        </p:grpSpPr>
        <p:sp>
          <p:nvSpPr>
            <p:cNvPr id="7461" name="Google Shape;7461;p26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6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6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6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6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6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6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6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6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6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6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6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6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6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6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6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6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6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6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80" name="Google Shape;7480;p26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7481" name="Google Shape;7481;p26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63"/>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83" name="Google Shape;7483;p263"/>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7484" name="Google Shape;7484;p263"/>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7485" name="Google Shape;7485;p263"/>
          <p:cNvGrpSpPr/>
          <p:nvPr/>
        </p:nvGrpSpPr>
        <p:grpSpPr>
          <a:xfrm rot="697126">
            <a:off x="8218474" y="-369190"/>
            <a:ext cx="1305393" cy="1346461"/>
            <a:chOff x="1492000" y="427450"/>
            <a:chExt cx="1188000" cy="1225375"/>
          </a:xfrm>
        </p:grpSpPr>
        <p:sp>
          <p:nvSpPr>
            <p:cNvPr id="7486" name="Google Shape;7486;p263"/>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63"/>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63"/>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63"/>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63"/>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63"/>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63"/>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63"/>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63"/>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63"/>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63"/>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7497" name="Shape 7497"/>
        <p:cNvGrpSpPr/>
        <p:nvPr/>
      </p:nvGrpSpPr>
      <p:grpSpPr>
        <a:xfrm>
          <a:off x="0" y="0"/>
          <a:ext cx="0" cy="0"/>
          <a:chOff x="0" y="0"/>
          <a:chExt cx="0" cy="0"/>
        </a:xfrm>
      </p:grpSpPr>
      <p:grpSp>
        <p:nvGrpSpPr>
          <p:cNvPr id="7498" name="Google Shape;7498;p264"/>
          <p:cNvGrpSpPr/>
          <p:nvPr/>
        </p:nvGrpSpPr>
        <p:grpSpPr>
          <a:xfrm>
            <a:off x="-174525" y="-22399"/>
            <a:ext cx="9487164" cy="5193049"/>
            <a:chOff x="-174525" y="-22399"/>
            <a:chExt cx="9487164" cy="5193049"/>
          </a:xfrm>
        </p:grpSpPr>
        <p:sp>
          <p:nvSpPr>
            <p:cNvPr id="7499" name="Google Shape;7499;p264"/>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00" name="Google Shape;7500;p26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7501" name="Google Shape;7501;p264"/>
            <p:cNvGrpSpPr/>
            <p:nvPr/>
          </p:nvGrpSpPr>
          <p:grpSpPr>
            <a:xfrm>
              <a:off x="263005" y="845117"/>
              <a:ext cx="3790149" cy="3960313"/>
              <a:chOff x="263005" y="845117"/>
              <a:chExt cx="3790149" cy="3960313"/>
            </a:xfrm>
          </p:grpSpPr>
          <p:sp>
            <p:nvSpPr>
              <p:cNvPr id="7502" name="Google Shape;7502;p26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6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6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6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6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6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6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6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6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6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6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6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6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6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6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264"/>
            <p:cNvGrpSpPr/>
            <p:nvPr/>
          </p:nvGrpSpPr>
          <p:grpSpPr>
            <a:xfrm>
              <a:off x="5055305" y="845117"/>
              <a:ext cx="3790149" cy="3960313"/>
              <a:chOff x="263005" y="845117"/>
              <a:chExt cx="3790149" cy="3960313"/>
            </a:xfrm>
          </p:grpSpPr>
          <p:sp>
            <p:nvSpPr>
              <p:cNvPr id="7518" name="Google Shape;7518;p26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6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6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6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6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6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6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6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6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6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6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6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6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6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6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33" name="Google Shape;7533;p264"/>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7534" name="Google Shape;7534;p264"/>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535" name="Google Shape;7535;p264"/>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536" name="Google Shape;7536;p264"/>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537" name="Google Shape;7537;p264"/>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538" name="Google Shape;7538;p26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7539" name="Shape 7539"/>
        <p:cNvGrpSpPr/>
        <p:nvPr/>
      </p:nvGrpSpPr>
      <p:grpSpPr>
        <a:xfrm>
          <a:off x="0" y="0"/>
          <a:ext cx="0" cy="0"/>
          <a:chOff x="0" y="0"/>
          <a:chExt cx="0" cy="0"/>
        </a:xfrm>
      </p:grpSpPr>
      <p:grpSp>
        <p:nvGrpSpPr>
          <p:cNvPr id="7540" name="Google Shape;7540;p265"/>
          <p:cNvGrpSpPr/>
          <p:nvPr/>
        </p:nvGrpSpPr>
        <p:grpSpPr>
          <a:xfrm>
            <a:off x="-1700" y="329"/>
            <a:ext cx="9147400" cy="5142843"/>
            <a:chOff x="238125" y="854700"/>
            <a:chExt cx="7142500" cy="4015650"/>
          </a:xfrm>
        </p:grpSpPr>
        <p:sp>
          <p:nvSpPr>
            <p:cNvPr id="7541" name="Google Shape;7541;p26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6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6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6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6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6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6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6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6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6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6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6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6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6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6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6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6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6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6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60" name="Google Shape;7560;p265"/>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7561" name="Google Shape;7561;p265"/>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265"/>
          <p:cNvGrpSpPr/>
          <p:nvPr/>
        </p:nvGrpSpPr>
        <p:grpSpPr>
          <a:xfrm rot="697126">
            <a:off x="8218474" y="-369190"/>
            <a:ext cx="1305393" cy="1346461"/>
            <a:chOff x="1492000" y="427450"/>
            <a:chExt cx="1188000" cy="1225375"/>
          </a:xfrm>
        </p:grpSpPr>
        <p:sp>
          <p:nvSpPr>
            <p:cNvPr id="7563" name="Google Shape;7563;p265"/>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65"/>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65"/>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65"/>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65"/>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65"/>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65"/>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65"/>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65"/>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65"/>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65"/>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473" name="Shape 473"/>
        <p:cNvGrpSpPr/>
        <p:nvPr/>
      </p:nvGrpSpPr>
      <p:grpSpPr>
        <a:xfrm>
          <a:off x="0" y="0"/>
          <a:ext cx="0" cy="0"/>
          <a:chOff x="0" y="0"/>
          <a:chExt cx="0" cy="0"/>
        </a:xfrm>
      </p:grpSpPr>
      <p:grpSp>
        <p:nvGrpSpPr>
          <p:cNvPr id="474" name="Google Shape;474;p28"/>
          <p:cNvGrpSpPr/>
          <p:nvPr/>
        </p:nvGrpSpPr>
        <p:grpSpPr>
          <a:xfrm flipH="1">
            <a:off x="-1700" y="329"/>
            <a:ext cx="9147400" cy="5142843"/>
            <a:chOff x="238125" y="854700"/>
            <a:chExt cx="7142500" cy="4015650"/>
          </a:xfrm>
        </p:grpSpPr>
        <p:sp>
          <p:nvSpPr>
            <p:cNvPr id="475" name="Google Shape;475;p2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 name="Google Shape;497;p28"/>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498" name="Google Shape;498;p28"/>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499" name="Google Shape;499;p28"/>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500" name="Google Shape;500;p28"/>
          <p:cNvGrpSpPr/>
          <p:nvPr/>
        </p:nvGrpSpPr>
        <p:grpSpPr>
          <a:xfrm flipH="1" rot="-5072894">
            <a:off x="-1007770" y="1789630"/>
            <a:ext cx="3474349" cy="888902"/>
            <a:chOff x="3809875" y="1963175"/>
            <a:chExt cx="1923600" cy="492150"/>
          </a:xfrm>
        </p:grpSpPr>
        <p:sp>
          <p:nvSpPr>
            <p:cNvPr id="501" name="Google Shape;501;p28"/>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 name="Google Shape;512;p28"/>
          <p:cNvGrpSpPr/>
          <p:nvPr/>
        </p:nvGrpSpPr>
        <p:grpSpPr>
          <a:xfrm rot="-375097">
            <a:off x="7330557" y="3418618"/>
            <a:ext cx="711742" cy="793298"/>
            <a:chOff x="6554696" y="509501"/>
            <a:chExt cx="711709" cy="793261"/>
          </a:xfrm>
        </p:grpSpPr>
        <p:sp>
          <p:nvSpPr>
            <p:cNvPr id="513" name="Google Shape;513;p28"/>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7574" name="Shape 7574"/>
        <p:cNvGrpSpPr/>
        <p:nvPr/>
      </p:nvGrpSpPr>
      <p:grpSpPr>
        <a:xfrm>
          <a:off x="0" y="0"/>
          <a:ext cx="0" cy="0"/>
          <a:chOff x="0" y="0"/>
          <a:chExt cx="0" cy="0"/>
        </a:xfrm>
      </p:grpSpPr>
      <p:grpSp>
        <p:nvGrpSpPr>
          <p:cNvPr id="7575" name="Google Shape;7575;p266"/>
          <p:cNvGrpSpPr/>
          <p:nvPr/>
        </p:nvGrpSpPr>
        <p:grpSpPr>
          <a:xfrm flipH="1">
            <a:off x="-1700" y="329"/>
            <a:ext cx="9147400" cy="5142843"/>
            <a:chOff x="238125" y="854700"/>
            <a:chExt cx="7142500" cy="4015650"/>
          </a:xfrm>
        </p:grpSpPr>
        <p:sp>
          <p:nvSpPr>
            <p:cNvPr id="7576" name="Google Shape;7576;p26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6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6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6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6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6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6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6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6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6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6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6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6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6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6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6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6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6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6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6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6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6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7598" name="Shape 7598"/>
        <p:cNvGrpSpPr/>
        <p:nvPr/>
      </p:nvGrpSpPr>
      <p:grpSpPr>
        <a:xfrm>
          <a:off x="0" y="0"/>
          <a:ext cx="0" cy="0"/>
          <a:chOff x="0" y="0"/>
          <a:chExt cx="0" cy="0"/>
        </a:xfrm>
      </p:grpSpPr>
      <p:grpSp>
        <p:nvGrpSpPr>
          <p:cNvPr id="7599" name="Google Shape;7599;p267"/>
          <p:cNvGrpSpPr/>
          <p:nvPr/>
        </p:nvGrpSpPr>
        <p:grpSpPr>
          <a:xfrm>
            <a:off x="-1700" y="329"/>
            <a:ext cx="9147400" cy="5142843"/>
            <a:chOff x="238125" y="854700"/>
            <a:chExt cx="7142500" cy="4015650"/>
          </a:xfrm>
        </p:grpSpPr>
        <p:sp>
          <p:nvSpPr>
            <p:cNvPr id="7600" name="Google Shape;7600;p26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6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6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6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6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6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6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6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6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6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6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6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6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6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6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6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6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6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6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6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6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6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267"/>
          <p:cNvGrpSpPr/>
          <p:nvPr/>
        </p:nvGrpSpPr>
        <p:grpSpPr>
          <a:xfrm>
            <a:off x="2995920" y="1056023"/>
            <a:ext cx="3152176" cy="3031462"/>
            <a:chOff x="1857000" y="3245400"/>
            <a:chExt cx="1233825" cy="1186575"/>
          </a:xfrm>
        </p:grpSpPr>
        <p:sp>
          <p:nvSpPr>
            <p:cNvPr id="7623" name="Google Shape;7623;p267"/>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67"/>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67"/>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67"/>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6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67"/>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7629" name="Shape 7629"/>
        <p:cNvGrpSpPr/>
        <p:nvPr/>
      </p:nvGrpSpPr>
      <p:grpSpPr>
        <a:xfrm>
          <a:off x="0" y="0"/>
          <a:ext cx="0" cy="0"/>
          <a:chOff x="0" y="0"/>
          <a:chExt cx="0" cy="0"/>
        </a:xfrm>
      </p:grpSpPr>
      <p:grpSp>
        <p:nvGrpSpPr>
          <p:cNvPr id="7630" name="Google Shape;7630;p268"/>
          <p:cNvGrpSpPr/>
          <p:nvPr/>
        </p:nvGrpSpPr>
        <p:grpSpPr>
          <a:xfrm flipH="1">
            <a:off x="-1700" y="329"/>
            <a:ext cx="9147400" cy="5142843"/>
            <a:chOff x="238125" y="854700"/>
            <a:chExt cx="7142500" cy="4015650"/>
          </a:xfrm>
        </p:grpSpPr>
        <p:sp>
          <p:nvSpPr>
            <p:cNvPr id="7631" name="Google Shape;7631;p26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6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6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6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6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6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6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6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6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6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6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6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6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6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6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6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6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6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6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6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6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6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268"/>
          <p:cNvGrpSpPr/>
          <p:nvPr/>
        </p:nvGrpSpPr>
        <p:grpSpPr>
          <a:xfrm>
            <a:off x="262" y="2729663"/>
            <a:ext cx="2995174" cy="2414033"/>
            <a:chOff x="6562292" y="3785209"/>
            <a:chExt cx="1875030" cy="1511226"/>
          </a:xfrm>
        </p:grpSpPr>
        <p:grpSp>
          <p:nvGrpSpPr>
            <p:cNvPr id="7654" name="Google Shape;7654;p268"/>
            <p:cNvGrpSpPr/>
            <p:nvPr/>
          </p:nvGrpSpPr>
          <p:grpSpPr>
            <a:xfrm>
              <a:off x="7717466" y="3785209"/>
              <a:ext cx="719856" cy="680112"/>
              <a:chOff x="7717200" y="3905550"/>
              <a:chExt cx="592377" cy="559671"/>
            </a:xfrm>
          </p:grpSpPr>
          <p:sp>
            <p:nvSpPr>
              <p:cNvPr id="7655" name="Google Shape;7655;p268"/>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68"/>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7" name="Google Shape;7657;p268"/>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515" name="Shape 515"/>
        <p:cNvGrpSpPr/>
        <p:nvPr/>
      </p:nvGrpSpPr>
      <p:grpSpPr>
        <a:xfrm>
          <a:off x="0" y="0"/>
          <a:ext cx="0" cy="0"/>
          <a:chOff x="0" y="0"/>
          <a:chExt cx="0" cy="0"/>
        </a:xfrm>
      </p:grpSpPr>
      <p:grpSp>
        <p:nvGrpSpPr>
          <p:cNvPr id="516" name="Google Shape;516;p29"/>
          <p:cNvGrpSpPr/>
          <p:nvPr/>
        </p:nvGrpSpPr>
        <p:grpSpPr>
          <a:xfrm flipH="1">
            <a:off x="-1700" y="329"/>
            <a:ext cx="9147400" cy="5142843"/>
            <a:chOff x="238125" y="854700"/>
            <a:chExt cx="7142500" cy="4015650"/>
          </a:xfrm>
        </p:grpSpPr>
        <p:sp>
          <p:nvSpPr>
            <p:cNvPr id="517" name="Google Shape;517;p2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 name="Google Shape;539;p29"/>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0" name="Google Shape;540;p29"/>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541" name="Shape 541"/>
        <p:cNvGrpSpPr/>
        <p:nvPr/>
      </p:nvGrpSpPr>
      <p:grpSpPr>
        <a:xfrm>
          <a:off x="0" y="0"/>
          <a:ext cx="0" cy="0"/>
          <a:chOff x="0" y="0"/>
          <a:chExt cx="0" cy="0"/>
        </a:xfrm>
      </p:grpSpPr>
      <p:grpSp>
        <p:nvGrpSpPr>
          <p:cNvPr id="542" name="Google Shape;542;p30"/>
          <p:cNvGrpSpPr/>
          <p:nvPr/>
        </p:nvGrpSpPr>
        <p:grpSpPr>
          <a:xfrm>
            <a:off x="-1700" y="329"/>
            <a:ext cx="9147400" cy="5142843"/>
            <a:chOff x="238125" y="854700"/>
            <a:chExt cx="7142500" cy="4015650"/>
          </a:xfrm>
        </p:grpSpPr>
        <p:sp>
          <p:nvSpPr>
            <p:cNvPr id="543" name="Google Shape;543;p3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0"/>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66" name="Google Shape;566;p30"/>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567" name="Google Shape;567;p30"/>
          <p:cNvGrpSpPr/>
          <p:nvPr/>
        </p:nvGrpSpPr>
        <p:grpSpPr>
          <a:xfrm>
            <a:off x="7673759" y="-287513"/>
            <a:ext cx="788762" cy="861588"/>
            <a:chOff x="7673759" y="-287513"/>
            <a:chExt cx="788762" cy="861588"/>
          </a:xfrm>
        </p:grpSpPr>
        <p:grpSp>
          <p:nvGrpSpPr>
            <p:cNvPr id="568" name="Google Shape;568;p30"/>
            <p:cNvGrpSpPr/>
            <p:nvPr/>
          </p:nvGrpSpPr>
          <p:grpSpPr>
            <a:xfrm rot="350572">
              <a:off x="7712287" y="-253348"/>
              <a:ext cx="711705" cy="793257"/>
              <a:chOff x="6554696" y="509501"/>
              <a:chExt cx="711709" cy="793261"/>
            </a:xfrm>
          </p:grpSpPr>
          <p:sp>
            <p:nvSpPr>
              <p:cNvPr id="569" name="Google Shape;569;p30"/>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0"/>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0"/>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572" name="Shape 572"/>
        <p:cNvGrpSpPr/>
        <p:nvPr/>
      </p:nvGrpSpPr>
      <p:grpSpPr>
        <a:xfrm>
          <a:off x="0" y="0"/>
          <a:ext cx="0" cy="0"/>
          <a:chOff x="0" y="0"/>
          <a:chExt cx="0" cy="0"/>
        </a:xfrm>
      </p:grpSpPr>
      <p:grpSp>
        <p:nvGrpSpPr>
          <p:cNvPr id="573" name="Google Shape;573;p31"/>
          <p:cNvGrpSpPr/>
          <p:nvPr/>
        </p:nvGrpSpPr>
        <p:grpSpPr>
          <a:xfrm flipH="1">
            <a:off x="-1700" y="329"/>
            <a:ext cx="9147400" cy="5142843"/>
            <a:chOff x="238125" y="854700"/>
            <a:chExt cx="7142500" cy="4015650"/>
          </a:xfrm>
        </p:grpSpPr>
        <p:sp>
          <p:nvSpPr>
            <p:cNvPr id="574" name="Google Shape;574;p3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31"/>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597" name="Google Shape;597;p31"/>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598" name="Shape 598"/>
        <p:cNvGrpSpPr/>
        <p:nvPr/>
      </p:nvGrpSpPr>
      <p:grpSpPr>
        <a:xfrm>
          <a:off x="0" y="0"/>
          <a:ext cx="0" cy="0"/>
          <a:chOff x="0" y="0"/>
          <a:chExt cx="0" cy="0"/>
        </a:xfrm>
      </p:grpSpPr>
      <p:grpSp>
        <p:nvGrpSpPr>
          <p:cNvPr id="599" name="Google Shape;599;p32"/>
          <p:cNvGrpSpPr/>
          <p:nvPr/>
        </p:nvGrpSpPr>
        <p:grpSpPr>
          <a:xfrm flipH="1">
            <a:off x="-1700" y="329"/>
            <a:ext cx="9147400" cy="5142843"/>
            <a:chOff x="238125" y="854700"/>
            <a:chExt cx="7142500" cy="4015650"/>
          </a:xfrm>
        </p:grpSpPr>
        <p:sp>
          <p:nvSpPr>
            <p:cNvPr id="600" name="Google Shape;600;p3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32"/>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23" name="Google Shape;623;p32"/>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24" name="Google Shape;624;p32"/>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25" name="Google Shape;625;p32"/>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26" name="Google Shape;626;p32"/>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627" name="Shape 627"/>
        <p:cNvGrpSpPr/>
        <p:nvPr/>
      </p:nvGrpSpPr>
      <p:grpSpPr>
        <a:xfrm>
          <a:off x="0" y="0"/>
          <a:ext cx="0" cy="0"/>
          <a:chOff x="0" y="0"/>
          <a:chExt cx="0" cy="0"/>
        </a:xfrm>
      </p:grpSpPr>
      <p:grpSp>
        <p:nvGrpSpPr>
          <p:cNvPr id="628" name="Google Shape;628;p33"/>
          <p:cNvGrpSpPr/>
          <p:nvPr/>
        </p:nvGrpSpPr>
        <p:grpSpPr>
          <a:xfrm>
            <a:off x="-1700" y="329"/>
            <a:ext cx="9147400" cy="5142843"/>
            <a:chOff x="238125" y="854700"/>
            <a:chExt cx="7142500" cy="4015650"/>
          </a:xfrm>
        </p:grpSpPr>
        <p:sp>
          <p:nvSpPr>
            <p:cNvPr id="629" name="Google Shape;629;p3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33"/>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2" name="Google Shape;652;p33"/>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53" name="Google Shape;653;p33"/>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54" name="Google Shape;654;p33"/>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5" name="Google Shape;655;p33"/>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6" name="Google Shape;656;p33"/>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57" name="Google Shape;657;p33"/>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658" name="Google Shape;658;p33"/>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659" name="Google Shape;659;p33"/>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660" name="Shape 660"/>
        <p:cNvGrpSpPr/>
        <p:nvPr/>
      </p:nvGrpSpPr>
      <p:grpSpPr>
        <a:xfrm>
          <a:off x="0" y="0"/>
          <a:ext cx="0" cy="0"/>
          <a:chOff x="0" y="0"/>
          <a:chExt cx="0" cy="0"/>
        </a:xfrm>
      </p:grpSpPr>
      <p:grpSp>
        <p:nvGrpSpPr>
          <p:cNvPr id="661" name="Google Shape;661;p34"/>
          <p:cNvGrpSpPr/>
          <p:nvPr/>
        </p:nvGrpSpPr>
        <p:grpSpPr>
          <a:xfrm>
            <a:off x="-174525" y="-22399"/>
            <a:ext cx="9487164" cy="5193049"/>
            <a:chOff x="-174525" y="-22399"/>
            <a:chExt cx="9487164" cy="5193049"/>
          </a:xfrm>
        </p:grpSpPr>
        <p:sp>
          <p:nvSpPr>
            <p:cNvPr id="662" name="Google Shape;662;p34"/>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3" name="Google Shape;663;p3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664" name="Google Shape;664;p34"/>
            <p:cNvGrpSpPr/>
            <p:nvPr/>
          </p:nvGrpSpPr>
          <p:grpSpPr>
            <a:xfrm>
              <a:off x="263005" y="845117"/>
              <a:ext cx="3790149" cy="3960313"/>
              <a:chOff x="263005" y="845117"/>
              <a:chExt cx="3790149" cy="3960313"/>
            </a:xfrm>
          </p:grpSpPr>
          <p:sp>
            <p:nvSpPr>
              <p:cNvPr id="665" name="Google Shape;665;p3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34"/>
            <p:cNvGrpSpPr/>
            <p:nvPr/>
          </p:nvGrpSpPr>
          <p:grpSpPr>
            <a:xfrm>
              <a:off x="5055305" y="845117"/>
              <a:ext cx="3790149" cy="3960313"/>
              <a:chOff x="263005" y="845117"/>
              <a:chExt cx="3790149" cy="3960313"/>
            </a:xfrm>
          </p:grpSpPr>
          <p:sp>
            <p:nvSpPr>
              <p:cNvPr id="681" name="Google Shape;681;p3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96" name="Google Shape;696;p34"/>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697" name="Google Shape;697;p34"/>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8" name="Google Shape;698;p34"/>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699" name="Google Shape;699;p34"/>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00" name="Google Shape;700;p34"/>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701" name="Google Shape;701;p3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702" name="Google Shape;702;p34"/>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3" name="Google Shape;703;p34"/>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4" name="Google Shape;704;p34"/>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5" name="Google Shape;705;p34"/>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6" name="Google Shape;706;p34"/>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7" name="Google Shape;707;p34"/>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708" name="Google Shape;708;p34"/>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709" name="Shape 709"/>
        <p:cNvGrpSpPr/>
        <p:nvPr/>
      </p:nvGrpSpPr>
      <p:grpSpPr>
        <a:xfrm>
          <a:off x="0" y="0"/>
          <a:ext cx="0" cy="0"/>
          <a:chOff x="0" y="0"/>
          <a:chExt cx="0" cy="0"/>
        </a:xfrm>
      </p:grpSpPr>
      <p:grpSp>
        <p:nvGrpSpPr>
          <p:cNvPr id="710" name="Google Shape;710;p35"/>
          <p:cNvGrpSpPr/>
          <p:nvPr/>
        </p:nvGrpSpPr>
        <p:grpSpPr>
          <a:xfrm>
            <a:off x="-1700" y="329"/>
            <a:ext cx="9147400" cy="5142843"/>
            <a:chOff x="238125" y="854700"/>
            <a:chExt cx="7142500" cy="4015650"/>
          </a:xfrm>
        </p:grpSpPr>
        <p:sp>
          <p:nvSpPr>
            <p:cNvPr id="711" name="Google Shape;711;p3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35"/>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34" name="Google Shape;734;p35"/>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35" name="Google Shape;735;p35"/>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36" name="Google Shape;736;p35"/>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37" name="Google Shape;737;p35"/>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38" name="Google Shape;738;p35"/>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39" name="Google Shape;739;p35"/>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740" name="Google Shape;740;p35"/>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41" name="Google Shape;741;p35"/>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42" name="Google Shape;742;p35"/>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743" name="Google Shape;743;p35"/>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744" name="Shape 744"/>
        <p:cNvGrpSpPr/>
        <p:nvPr/>
      </p:nvGrpSpPr>
      <p:grpSpPr>
        <a:xfrm>
          <a:off x="0" y="0"/>
          <a:ext cx="0" cy="0"/>
          <a:chOff x="0" y="0"/>
          <a:chExt cx="0" cy="0"/>
        </a:xfrm>
      </p:grpSpPr>
      <p:grpSp>
        <p:nvGrpSpPr>
          <p:cNvPr id="745" name="Google Shape;745;p36"/>
          <p:cNvGrpSpPr/>
          <p:nvPr/>
        </p:nvGrpSpPr>
        <p:grpSpPr>
          <a:xfrm>
            <a:off x="-1700" y="329"/>
            <a:ext cx="9147400" cy="5142843"/>
            <a:chOff x="238125" y="854700"/>
            <a:chExt cx="7142500" cy="4015650"/>
          </a:xfrm>
        </p:grpSpPr>
        <p:sp>
          <p:nvSpPr>
            <p:cNvPr id="746" name="Google Shape;746;p3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36"/>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69" name="Google Shape;769;p36"/>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770" name="Shape 770"/>
        <p:cNvGrpSpPr/>
        <p:nvPr/>
      </p:nvGrpSpPr>
      <p:grpSpPr>
        <a:xfrm>
          <a:off x="0" y="0"/>
          <a:ext cx="0" cy="0"/>
          <a:chOff x="0" y="0"/>
          <a:chExt cx="0" cy="0"/>
        </a:xfrm>
      </p:grpSpPr>
      <p:grpSp>
        <p:nvGrpSpPr>
          <p:cNvPr id="771" name="Google Shape;771;p37"/>
          <p:cNvGrpSpPr/>
          <p:nvPr/>
        </p:nvGrpSpPr>
        <p:grpSpPr>
          <a:xfrm>
            <a:off x="-1700" y="329"/>
            <a:ext cx="9147400" cy="5142843"/>
            <a:chOff x="238125" y="854700"/>
            <a:chExt cx="7142500" cy="4015650"/>
          </a:xfrm>
        </p:grpSpPr>
        <p:sp>
          <p:nvSpPr>
            <p:cNvPr id="772" name="Google Shape;772;p3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37"/>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5" name="Google Shape;795;p37"/>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796" name="Shape 796"/>
        <p:cNvGrpSpPr/>
        <p:nvPr/>
      </p:nvGrpSpPr>
      <p:grpSpPr>
        <a:xfrm>
          <a:off x="0" y="0"/>
          <a:ext cx="0" cy="0"/>
          <a:chOff x="0" y="0"/>
          <a:chExt cx="0" cy="0"/>
        </a:xfrm>
      </p:grpSpPr>
      <p:grpSp>
        <p:nvGrpSpPr>
          <p:cNvPr id="797" name="Google Shape;797;p38"/>
          <p:cNvGrpSpPr/>
          <p:nvPr/>
        </p:nvGrpSpPr>
        <p:grpSpPr>
          <a:xfrm flipH="1">
            <a:off x="-1700" y="329"/>
            <a:ext cx="9147400" cy="5142843"/>
            <a:chOff x="238125" y="854700"/>
            <a:chExt cx="7142500" cy="4015650"/>
          </a:xfrm>
        </p:grpSpPr>
        <p:sp>
          <p:nvSpPr>
            <p:cNvPr id="798" name="Google Shape;798;p3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38"/>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821" name="Google Shape;821;p38"/>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822" name="Google Shape;822;p38"/>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823" name="Google Shape;823;p38"/>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824" name="Google Shape;824;p38"/>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825" name="Google Shape;825;p38"/>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826" name="Google Shape;826;p38"/>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827" name="Shape 827"/>
        <p:cNvGrpSpPr/>
        <p:nvPr/>
      </p:nvGrpSpPr>
      <p:grpSpPr>
        <a:xfrm>
          <a:off x="0" y="0"/>
          <a:ext cx="0" cy="0"/>
          <a:chOff x="0" y="0"/>
          <a:chExt cx="0" cy="0"/>
        </a:xfrm>
      </p:grpSpPr>
      <p:sp>
        <p:nvSpPr>
          <p:cNvPr id="828" name="Google Shape;828;p39"/>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829" name="Shape 829"/>
        <p:cNvGrpSpPr/>
        <p:nvPr/>
      </p:nvGrpSpPr>
      <p:grpSpPr>
        <a:xfrm>
          <a:off x="0" y="0"/>
          <a:ext cx="0" cy="0"/>
          <a:chOff x="0" y="0"/>
          <a:chExt cx="0" cy="0"/>
        </a:xfrm>
      </p:grpSpPr>
      <p:sp>
        <p:nvSpPr>
          <p:cNvPr id="830" name="Google Shape;830;p40"/>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831" name="Shape 831"/>
        <p:cNvGrpSpPr/>
        <p:nvPr/>
      </p:nvGrpSpPr>
      <p:grpSpPr>
        <a:xfrm>
          <a:off x="0" y="0"/>
          <a:ext cx="0" cy="0"/>
          <a:chOff x="0" y="0"/>
          <a:chExt cx="0" cy="0"/>
        </a:xfrm>
      </p:grpSpPr>
      <p:grpSp>
        <p:nvGrpSpPr>
          <p:cNvPr id="832" name="Google Shape;832;p41"/>
          <p:cNvGrpSpPr/>
          <p:nvPr/>
        </p:nvGrpSpPr>
        <p:grpSpPr>
          <a:xfrm flipH="1">
            <a:off x="-1700" y="329"/>
            <a:ext cx="9147400" cy="5142843"/>
            <a:chOff x="238125" y="854700"/>
            <a:chExt cx="7142500" cy="4015650"/>
          </a:xfrm>
        </p:grpSpPr>
        <p:sp>
          <p:nvSpPr>
            <p:cNvPr id="833" name="Google Shape;833;p4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41"/>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6" name="Google Shape;856;p41"/>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857" name="Shape 857"/>
        <p:cNvGrpSpPr/>
        <p:nvPr/>
      </p:nvGrpSpPr>
      <p:grpSpPr>
        <a:xfrm>
          <a:off x="0" y="0"/>
          <a:ext cx="0" cy="0"/>
          <a:chOff x="0" y="0"/>
          <a:chExt cx="0" cy="0"/>
        </a:xfrm>
      </p:grpSpPr>
      <p:grpSp>
        <p:nvGrpSpPr>
          <p:cNvPr id="858" name="Google Shape;858;p42"/>
          <p:cNvGrpSpPr/>
          <p:nvPr/>
        </p:nvGrpSpPr>
        <p:grpSpPr>
          <a:xfrm>
            <a:off x="-1700" y="329"/>
            <a:ext cx="9147400" cy="5142843"/>
            <a:chOff x="238125" y="854700"/>
            <a:chExt cx="7142500" cy="4015650"/>
          </a:xfrm>
        </p:grpSpPr>
        <p:sp>
          <p:nvSpPr>
            <p:cNvPr id="859" name="Google Shape;859;p4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42"/>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82" name="Google Shape;882;p42"/>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883" name="Shape 883"/>
        <p:cNvGrpSpPr/>
        <p:nvPr/>
      </p:nvGrpSpPr>
      <p:grpSpPr>
        <a:xfrm>
          <a:off x="0" y="0"/>
          <a:ext cx="0" cy="0"/>
          <a:chOff x="0" y="0"/>
          <a:chExt cx="0" cy="0"/>
        </a:xfrm>
      </p:grpSpPr>
      <p:grpSp>
        <p:nvGrpSpPr>
          <p:cNvPr id="884" name="Google Shape;884;p43"/>
          <p:cNvGrpSpPr/>
          <p:nvPr/>
        </p:nvGrpSpPr>
        <p:grpSpPr>
          <a:xfrm flipH="1">
            <a:off x="-1700" y="329"/>
            <a:ext cx="9147400" cy="5142843"/>
            <a:chOff x="238125" y="854700"/>
            <a:chExt cx="7142500" cy="4015650"/>
          </a:xfrm>
        </p:grpSpPr>
        <p:sp>
          <p:nvSpPr>
            <p:cNvPr id="885" name="Google Shape;885;p4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43"/>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908" name="Shape 908"/>
        <p:cNvGrpSpPr/>
        <p:nvPr/>
      </p:nvGrpSpPr>
      <p:grpSpPr>
        <a:xfrm>
          <a:off x="0" y="0"/>
          <a:ext cx="0" cy="0"/>
          <a:chOff x="0" y="0"/>
          <a:chExt cx="0" cy="0"/>
        </a:xfrm>
      </p:grpSpPr>
      <p:grpSp>
        <p:nvGrpSpPr>
          <p:cNvPr id="909" name="Google Shape;909;p44"/>
          <p:cNvGrpSpPr/>
          <p:nvPr/>
        </p:nvGrpSpPr>
        <p:grpSpPr>
          <a:xfrm>
            <a:off x="-174525" y="-22399"/>
            <a:ext cx="9487164" cy="5193049"/>
            <a:chOff x="-174525" y="-22399"/>
            <a:chExt cx="9487164" cy="5193049"/>
          </a:xfrm>
        </p:grpSpPr>
        <p:sp>
          <p:nvSpPr>
            <p:cNvPr id="910" name="Google Shape;910;p44"/>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1" name="Google Shape;911;p4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912" name="Google Shape;912;p44"/>
            <p:cNvGrpSpPr/>
            <p:nvPr/>
          </p:nvGrpSpPr>
          <p:grpSpPr>
            <a:xfrm>
              <a:off x="263005" y="845117"/>
              <a:ext cx="3790149" cy="3960313"/>
              <a:chOff x="263005" y="845117"/>
              <a:chExt cx="3790149" cy="3960313"/>
            </a:xfrm>
          </p:grpSpPr>
          <p:sp>
            <p:nvSpPr>
              <p:cNvPr id="913" name="Google Shape;913;p4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44"/>
            <p:cNvGrpSpPr/>
            <p:nvPr/>
          </p:nvGrpSpPr>
          <p:grpSpPr>
            <a:xfrm>
              <a:off x="5055305" y="845117"/>
              <a:ext cx="3790149" cy="3960313"/>
              <a:chOff x="263005" y="845117"/>
              <a:chExt cx="3790149" cy="3960313"/>
            </a:xfrm>
          </p:grpSpPr>
          <p:sp>
            <p:nvSpPr>
              <p:cNvPr id="929" name="Google Shape;929;p4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4" name="Google Shape;944;p44"/>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945" name="Google Shape;945;p44"/>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46" name="Google Shape;946;p44"/>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47" name="Google Shape;947;p44"/>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48" name="Google Shape;948;p44"/>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949" name="Google Shape;949;p4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950" name="Google Shape;950;p44"/>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1" name="Google Shape;951;p44"/>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2" name="Google Shape;952;p44"/>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3" name="Google Shape;953;p44"/>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4" name="Google Shape;954;p44"/>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5" name="Google Shape;955;p44"/>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6" name="Google Shape;956;p44"/>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7" name="Google Shape;957;p44"/>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958" name="Google Shape;958;p44"/>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959" name="Shape 959"/>
        <p:cNvGrpSpPr/>
        <p:nvPr/>
      </p:nvGrpSpPr>
      <p:grpSpPr>
        <a:xfrm>
          <a:off x="0" y="0"/>
          <a:ext cx="0" cy="0"/>
          <a:chOff x="0" y="0"/>
          <a:chExt cx="0" cy="0"/>
        </a:xfrm>
      </p:grpSpPr>
      <p:grpSp>
        <p:nvGrpSpPr>
          <p:cNvPr id="960" name="Google Shape;960;p45"/>
          <p:cNvGrpSpPr/>
          <p:nvPr/>
        </p:nvGrpSpPr>
        <p:grpSpPr>
          <a:xfrm flipH="1">
            <a:off x="-1700" y="329"/>
            <a:ext cx="9147400" cy="5142843"/>
            <a:chOff x="238125" y="854700"/>
            <a:chExt cx="7142500" cy="4015650"/>
          </a:xfrm>
        </p:grpSpPr>
        <p:sp>
          <p:nvSpPr>
            <p:cNvPr id="961" name="Google Shape;961;p4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5"/>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984" name="Google Shape;984;p45"/>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985" name="Google Shape;985;p45"/>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986" name="Google Shape;986;p45"/>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987" name="Google Shape;987;p45"/>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988" name="Shape 988"/>
        <p:cNvGrpSpPr/>
        <p:nvPr/>
      </p:nvGrpSpPr>
      <p:grpSpPr>
        <a:xfrm>
          <a:off x="0" y="0"/>
          <a:ext cx="0" cy="0"/>
          <a:chOff x="0" y="0"/>
          <a:chExt cx="0" cy="0"/>
        </a:xfrm>
      </p:grpSpPr>
      <p:grpSp>
        <p:nvGrpSpPr>
          <p:cNvPr id="989" name="Google Shape;989;p46"/>
          <p:cNvGrpSpPr/>
          <p:nvPr/>
        </p:nvGrpSpPr>
        <p:grpSpPr>
          <a:xfrm>
            <a:off x="-1700" y="329"/>
            <a:ext cx="9147400" cy="5142843"/>
            <a:chOff x="238125" y="854700"/>
            <a:chExt cx="7142500" cy="4015650"/>
          </a:xfrm>
        </p:grpSpPr>
        <p:sp>
          <p:nvSpPr>
            <p:cNvPr id="990" name="Google Shape;990;p4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6"/>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1013" name="Shape 1013"/>
        <p:cNvGrpSpPr/>
        <p:nvPr/>
      </p:nvGrpSpPr>
      <p:grpSpPr>
        <a:xfrm>
          <a:off x="0" y="0"/>
          <a:ext cx="0" cy="0"/>
          <a:chOff x="0" y="0"/>
          <a:chExt cx="0" cy="0"/>
        </a:xfrm>
      </p:grpSpPr>
      <p:grpSp>
        <p:nvGrpSpPr>
          <p:cNvPr id="1014" name="Google Shape;1014;p47"/>
          <p:cNvGrpSpPr/>
          <p:nvPr/>
        </p:nvGrpSpPr>
        <p:grpSpPr>
          <a:xfrm>
            <a:off x="-1700" y="329"/>
            <a:ext cx="9147400" cy="5142843"/>
            <a:chOff x="238125" y="854700"/>
            <a:chExt cx="7142500" cy="4015650"/>
          </a:xfrm>
        </p:grpSpPr>
        <p:sp>
          <p:nvSpPr>
            <p:cNvPr id="1015" name="Google Shape;1015;p4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47"/>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1038" name="Shape 1038"/>
        <p:cNvGrpSpPr/>
        <p:nvPr/>
      </p:nvGrpSpPr>
      <p:grpSpPr>
        <a:xfrm>
          <a:off x="0" y="0"/>
          <a:ext cx="0" cy="0"/>
          <a:chOff x="0" y="0"/>
          <a:chExt cx="0" cy="0"/>
        </a:xfrm>
      </p:grpSpPr>
      <p:grpSp>
        <p:nvGrpSpPr>
          <p:cNvPr id="1039" name="Google Shape;1039;p48"/>
          <p:cNvGrpSpPr/>
          <p:nvPr/>
        </p:nvGrpSpPr>
        <p:grpSpPr>
          <a:xfrm>
            <a:off x="-1700" y="329"/>
            <a:ext cx="9147400" cy="5142843"/>
            <a:chOff x="238125" y="854700"/>
            <a:chExt cx="7142500" cy="4015650"/>
          </a:xfrm>
        </p:grpSpPr>
        <p:sp>
          <p:nvSpPr>
            <p:cNvPr id="1040" name="Google Shape;1040;p4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48"/>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3" name="Google Shape;1063;p48"/>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4" name="Google Shape;1064;p48"/>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5" name="Google Shape;1065;p48"/>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6" name="Google Shape;1066;p48"/>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7" name="Google Shape;1067;p48"/>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068" name="Google Shape;1068;p48"/>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9" name="Google Shape;1069;p48"/>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70" name="Google Shape;1070;p48"/>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71" name="Google Shape;1071;p48"/>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72" name="Google Shape;1072;p48"/>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73" name="Google Shape;1073;p48"/>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074" name="Google Shape;1074;p48"/>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1075" name="Shape 1075"/>
        <p:cNvGrpSpPr/>
        <p:nvPr/>
      </p:nvGrpSpPr>
      <p:grpSpPr>
        <a:xfrm>
          <a:off x="0" y="0"/>
          <a:ext cx="0" cy="0"/>
          <a:chOff x="0" y="0"/>
          <a:chExt cx="0" cy="0"/>
        </a:xfrm>
      </p:grpSpPr>
      <p:grpSp>
        <p:nvGrpSpPr>
          <p:cNvPr id="1076" name="Google Shape;1076;p49"/>
          <p:cNvGrpSpPr/>
          <p:nvPr/>
        </p:nvGrpSpPr>
        <p:grpSpPr>
          <a:xfrm>
            <a:off x="-1700" y="329"/>
            <a:ext cx="9147400" cy="5142843"/>
            <a:chOff x="238125" y="854700"/>
            <a:chExt cx="7142500" cy="4015650"/>
          </a:xfrm>
        </p:grpSpPr>
        <p:sp>
          <p:nvSpPr>
            <p:cNvPr id="1077" name="Google Shape;1077;p4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 name="Google Shape;1099;p49"/>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100" name="Google Shape;1100;p49"/>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101" name="Google Shape;1101;p49"/>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102" name="Google Shape;1102;p49"/>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3" name="Google Shape;1103;p49"/>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104" name="Google Shape;1104;p49"/>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105" name="Google Shape;1105;p49"/>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1106" name="Shape 1106"/>
        <p:cNvGrpSpPr/>
        <p:nvPr/>
      </p:nvGrpSpPr>
      <p:grpSpPr>
        <a:xfrm>
          <a:off x="0" y="0"/>
          <a:ext cx="0" cy="0"/>
          <a:chOff x="0" y="0"/>
          <a:chExt cx="0" cy="0"/>
        </a:xfrm>
      </p:grpSpPr>
      <p:grpSp>
        <p:nvGrpSpPr>
          <p:cNvPr id="1107" name="Google Shape;1107;p50"/>
          <p:cNvGrpSpPr/>
          <p:nvPr/>
        </p:nvGrpSpPr>
        <p:grpSpPr>
          <a:xfrm flipH="1">
            <a:off x="-1700" y="329"/>
            <a:ext cx="9147400" cy="5142843"/>
            <a:chOff x="238125" y="854700"/>
            <a:chExt cx="7142500" cy="4015650"/>
          </a:xfrm>
        </p:grpSpPr>
        <p:sp>
          <p:nvSpPr>
            <p:cNvPr id="1108" name="Google Shape;1108;p5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50"/>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131" name="Google Shape;1131;p50"/>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1132" name="Google Shape;1132;p50"/>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3" name="Google Shape;1133;p50"/>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134" name="Google Shape;1134;p50"/>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1135" name="Shape 1135"/>
        <p:cNvGrpSpPr/>
        <p:nvPr/>
      </p:nvGrpSpPr>
      <p:grpSpPr>
        <a:xfrm>
          <a:off x="0" y="0"/>
          <a:ext cx="0" cy="0"/>
          <a:chOff x="0" y="0"/>
          <a:chExt cx="0" cy="0"/>
        </a:xfrm>
      </p:grpSpPr>
      <p:grpSp>
        <p:nvGrpSpPr>
          <p:cNvPr id="1136" name="Google Shape;1136;p51"/>
          <p:cNvGrpSpPr/>
          <p:nvPr/>
        </p:nvGrpSpPr>
        <p:grpSpPr>
          <a:xfrm flipH="1">
            <a:off x="-1700" y="329"/>
            <a:ext cx="9147400" cy="5142843"/>
            <a:chOff x="238125" y="854700"/>
            <a:chExt cx="7142500" cy="4015650"/>
          </a:xfrm>
        </p:grpSpPr>
        <p:sp>
          <p:nvSpPr>
            <p:cNvPr id="1137" name="Google Shape;1137;p5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51"/>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60" name="Google Shape;1160;p51"/>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61" name="Google Shape;1161;p51"/>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62" name="Google Shape;1162;p51"/>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63" name="Google Shape;1163;p51"/>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64" name="Google Shape;1164;p51"/>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65" name="Google Shape;1165;p51"/>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1166" name="Google Shape;1166;p51"/>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67" name="Google Shape;1167;p51"/>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68" name="Google Shape;1168;p51"/>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169" name="Google Shape;1169;p51"/>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1">
    <p:spTree>
      <p:nvGrpSpPr>
        <p:cNvPr id="1170" name="Shape 1170"/>
        <p:cNvGrpSpPr/>
        <p:nvPr/>
      </p:nvGrpSpPr>
      <p:grpSpPr>
        <a:xfrm>
          <a:off x="0" y="0"/>
          <a:ext cx="0" cy="0"/>
          <a:chOff x="0" y="0"/>
          <a:chExt cx="0" cy="0"/>
        </a:xfrm>
      </p:grpSpPr>
      <p:grpSp>
        <p:nvGrpSpPr>
          <p:cNvPr id="1171" name="Google Shape;1171;p52"/>
          <p:cNvGrpSpPr/>
          <p:nvPr/>
        </p:nvGrpSpPr>
        <p:grpSpPr>
          <a:xfrm flipH="1">
            <a:off x="-1700" y="329"/>
            <a:ext cx="9147400" cy="5142843"/>
            <a:chOff x="238125" y="854700"/>
            <a:chExt cx="7142500" cy="4015650"/>
          </a:xfrm>
        </p:grpSpPr>
        <p:sp>
          <p:nvSpPr>
            <p:cNvPr id="1172" name="Google Shape;1172;p5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52"/>
          <p:cNvSpPr txBox="1"/>
          <p:nvPr>
            <p:ph hasCustomPrompt="1" type="title"/>
          </p:nvPr>
        </p:nvSpPr>
        <p:spPr>
          <a:xfrm>
            <a:off x="715349" y="1829975"/>
            <a:ext cx="5264400" cy="8937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6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92" name="Google Shape;1192;p52"/>
          <p:cNvSpPr txBox="1"/>
          <p:nvPr>
            <p:ph idx="1" type="body"/>
          </p:nvPr>
        </p:nvSpPr>
        <p:spPr>
          <a:xfrm>
            <a:off x="715350"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3">
    <p:spTree>
      <p:nvGrpSpPr>
        <p:cNvPr id="1193" name="Shape 1193"/>
        <p:cNvGrpSpPr/>
        <p:nvPr/>
      </p:nvGrpSpPr>
      <p:grpSpPr>
        <a:xfrm>
          <a:off x="0" y="0"/>
          <a:ext cx="0" cy="0"/>
          <a:chOff x="0" y="0"/>
          <a:chExt cx="0" cy="0"/>
        </a:xfrm>
      </p:grpSpPr>
      <p:grpSp>
        <p:nvGrpSpPr>
          <p:cNvPr id="1194" name="Google Shape;1194;p53"/>
          <p:cNvGrpSpPr/>
          <p:nvPr/>
        </p:nvGrpSpPr>
        <p:grpSpPr>
          <a:xfrm>
            <a:off x="-1700" y="329"/>
            <a:ext cx="9147400" cy="5142843"/>
            <a:chOff x="238125" y="854700"/>
            <a:chExt cx="7142500" cy="4015650"/>
          </a:xfrm>
        </p:grpSpPr>
        <p:sp>
          <p:nvSpPr>
            <p:cNvPr id="1195" name="Google Shape;1195;p5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53"/>
          <p:cNvSpPr txBox="1"/>
          <p:nvPr>
            <p:ph hasCustomPrompt="1" type="title"/>
          </p:nvPr>
        </p:nvSpPr>
        <p:spPr>
          <a:xfrm>
            <a:off x="3772625" y="1829975"/>
            <a:ext cx="4569300" cy="893700"/>
          </a:xfrm>
          <a:prstGeom prst="rect">
            <a:avLst/>
          </a:prstGeom>
        </p:spPr>
        <p:txBody>
          <a:bodyPr anchorCtr="0" anchor="t" bIns="0" lIns="0" spcFirstLastPara="1" rIns="0" wrap="square" tIns="0">
            <a:noAutofit/>
          </a:bodyPr>
          <a:lstStyle>
            <a:lvl1pPr lvl="0" rtl="0" algn="r">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215" name="Google Shape;1215;p53"/>
          <p:cNvSpPr txBox="1"/>
          <p:nvPr>
            <p:ph idx="1" type="body"/>
          </p:nvPr>
        </p:nvSpPr>
        <p:spPr>
          <a:xfrm>
            <a:off x="3772649" y="2823072"/>
            <a:ext cx="4569300" cy="4545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r">
              <a:spcBef>
                <a:spcPts val="1600"/>
              </a:spcBef>
              <a:spcAft>
                <a:spcPts val="0"/>
              </a:spcAft>
              <a:buSzPts val="1600"/>
              <a:buChar char="○"/>
              <a:defRPr/>
            </a:lvl2pPr>
            <a:lvl3pPr indent="-330200" lvl="2" marL="1371600" rtl="0" algn="r">
              <a:spcBef>
                <a:spcPts val="1600"/>
              </a:spcBef>
              <a:spcAft>
                <a:spcPts val="0"/>
              </a:spcAft>
              <a:buSzPts val="1600"/>
              <a:buChar char="■"/>
              <a:defRPr/>
            </a:lvl3pPr>
            <a:lvl4pPr indent="-330200" lvl="3" marL="1828800" rtl="0" algn="r">
              <a:spcBef>
                <a:spcPts val="1600"/>
              </a:spcBef>
              <a:spcAft>
                <a:spcPts val="0"/>
              </a:spcAft>
              <a:buSzPts val="1600"/>
              <a:buChar char="●"/>
              <a:defRPr/>
            </a:lvl4pPr>
            <a:lvl5pPr indent="-330200" lvl="4" marL="2286000" rtl="0" algn="r">
              <a:spcBef>
                <a:spcPts val="1600"/>
              </a:spcBef>
              <a:spcAft>
                <a:spcPts val="0"/>
              </a:spcAft>
              <a:buSzPts val="1600"/>
              <a:buChar char="○"/>
              <a:defRPr/>
            </a:lvl5pPr>
            <a:lvl6pPr indent="-330200" lvl="5" marL="2743200" rtl="0" algn="r">
              <a:spcBef>
                <a:spcPts val="1600"/>
              </a:spcBef>
              <a:spcAft>
                <a:spcPts val="0"/>
              </a:spcAft>
              <a:buSzPts val="1600"/>
              <a:buChar char="■"/>
              <a:defRPr/>
            </a:lvl6pPr>
            <a:lvl7pPr indent="-330200" lvl="6" marL="3200400" rtl="0" algn="r">
              <a:spcBef>
                <a:spcPts val="1600"/>
              </a:spcBef>
              <a:spcAft>
                <a:spcPts val="0"/>
              </a:spcAft>
              <a:buSzPts val="1600"/>
              <a:buChar char="●"/>
              <a:defRPr/>
            </a:lvl7pPr>
            <a:lvl8pPr indent="-330200" lvl="7" marL="3657600" rtl="0" algn="r">
              <a:spcBef>
                <a:spcPts val="1600"/>
              </a:spcBef>
              <a:spcAft>
                <a:spcPts val="0"/>
              </a:spcAft>
              <a:buSzPts val="1600"/>
              <a:buChar char="○"/>
              <a:defRPr/>
            </a:lvl8pPr>
            <a:lvl9pPr indent="-330200" lvl="8" marL="4114800" rtl="0" algn="r">
              <a:spcBef>
                <a:spcPts val="1600"/>
              </a:spcBef>
              <a:spcAft>
                <a:spcPts val="1600"/>
              </a:spcAft>
              <a:buSzPts val="16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2">
    <p:spTree>
      <p:nvGrpSpPr>
        <p:cNvPr id="1216" name="Shape 1216"/>
        <p:cNvGrpSpPr/>
        <p:nvPr/>
      </p:nvGrpSpPr>
      <p:grpSpPr>
        <a:xfrm>
          <a:off x="0" y="0"/>
          <a:ext cx="0" cy="0"/>
          <a:chOff x="0" y="0"/>
          <a:chExt cx="0" cy="0"/>
        </a:xfrm>
      </p:grpSpPr>
      <p:grpSp>
        <p:nvGrpSpPr>
          <p:cNvPr id="1217" name="Google Shape;1217;p54"/>
          <p:cNvGrpSpPr/>
          <p:nvPr/>
        </p:nvGrpSpPr>
        <p:grpSpPr>
          <a:xfrm>
            <a:off x="-174525" y="-22399"/>
            <a:ext cx="9487164" cy="5193049"/>
            <a:chOff x="-174525" y="-22399"/>
            <a:chExt cx="9487164" cy="5193049"/>
          </a:xfrm>
        </p:grpSpPr>
        <p:sp>
          <p:nvSpPr>
            <p:cNvPr id="1218" name="Google Shape;1218;p54"/>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9" name="Google Shape;1219;p5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220" name="Google Shape;1220;p54"/>
            <p:cNvGrpSpPr/>
            <p:nvPr/>
          </p:nvGrpSpPr>
          <p:grpSpPr>
            <a:xfrm>
              <a:off x="263005" y="845117"/>
              <a:ext cx="3790149" cy="3960313"/>
              <a:chOff x="263005" y="845117"/>
              <a:chExt cx="3790149" cy="3960313"/>
            </a:xfrm>
          </p:grpSpPr>
          <p:sp>
            <p:nvSpPr>
              <p:cNvPr id="1221" name="Google Shape;1221;p5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54"/>
            <p:cNvGrpSpPr/>
            <p:nvPr/>
          </p:nvGrpSpPr>
          <p:grpSpPr>
            <a:xfrm>
              <a:off x="5055305" y="845117"/>
              <a:ext cx="3790149" cy="3960313"/>
              <a:chOff x="263005" y="845117"/>
              <a:chExt cx="3790149" cy="3960313"/>
            </a:xfrm>
          </p:grpSpPr>
          <p:sp>
            <p:nvSpPr>
              <p:cNvPr id="1237" name="Google Shape;1237;p5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2" name="Google Shape;1252;p54"/>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253" name="Google Shape;1253;p54"/>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54" name="Google Shape;1254;p54"/>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55" name="Google Shape;1255;p54"/>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56" name="Google Shape;1256;p54"/>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257" name="Google Shape;1257;p54"/>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258" name="Google Shape;1258;p54"/>
          <p:cNvSpPr txBox="1"/>
          <p:nvPr>
            <p:ph hasCustomPrompt="1" type="title"/>
          </p:nvPr>
        </p:nvSpPr>
        <p:spPr>
          <a:xfrm>
            <a:off x="720000" y="1143700"/>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9" name="Google Shape;1259;p54"/>
          <p:cNvSpPr txBox="1"/>
          <p:nvPr>
            <p:ph hasCustomPrompt="1" idx="2" type="title"/>
          </p:nvPr>
        </p:nvSpPr>
        <p:spPr>
          <a:xfrm>
            <a:off x="720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0" name="Google Shape;1260;p54"/>
          <p:cNvSpPr txBox="1"/>
          <p:nvPr>
            <p:ph hasCustomPrompt="1" idx="3" type="title"/>
          </p:nvPr>
        </p:nvSpPr>
        <p:spPr>
          <a:xfrm>
            <a:off x="5094000" y="2946225"/>
            <a:ext cx="3330000" cy="7959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61" name="Google Shape;1261;p54"/>
          <p:cNvSpPr txBox="1"/>
          <p:nvPr>
            <p:ph idx="1" type="subTitle"/>
          </p:nvPr>
        </p:nvSpPr>
        <p:spPr>
          <a:xfrm>
            <a:off x="915300" y="1964863"/>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62" name="Google Shape;1262;p54"/>
          <p:cNvSpPr txBox="1"/>
          <p:nvPr>
            <p:ph idx="4" type="subTitle"/>
          </p:nvPr>
        </p:nvSpPr>
        <p:spPr>
          <a:xfrm>
            <a:off x="915300" y="3754738"/>
            <a:ext cx="2939400" cy="410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63" name="Google Shape;1263;p54"/>
          <p:cNvSpPr txBox="1"/>
          <p:nvPr>
            <p:ph idx="5" type="subTitle"/>
          </p:nvPr>
        </p:nvSpPr>
        <p:spPr>
          <a:xfrm>
            <a:off x="5192850" y="3754772"/>
            <a:ext cx="3132300" cy="4269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
    <p:spTree>
      <p:nvGrpSpPr>
        <p:cNvPr id="1264" name="Shape 1264"/>
        <p:cNvGrpSpPr/>
        <p:nvPr/>
      </p:nvGrpSpPr>
      <p:grpSpPr>
        <a:xfrm>
          <a:off x="0" y="0"/>
          <a:ext cx="0" cy="0"/>
          <a:chOff x="0" y="0"/>
          <a:chExt cx="0" cy="0"/>
        </a:xfrm>
      </p:grpSpPr>
      <p:grpSp>
        <p:nvGrpSpPr>
          <p:cNvPr id="1265" name="Google Shape;1265;p55"/>
          <p:cNvGrpSpPr/>
          <p:nvPr/>
        </p:nvGrpSpPr>
        <p:grpSpPr>
          <a:xfrm flipH="1">
            <a:off x="-1700" y="329"/>
            <a:ext cx="9147400" cy="5142843"/>
            <a:chOff x="238125" y="854700"/>
            <a:chExt cx="7142500" cy="4015650"/>
          </a:xfrm>
        </p:grpSpPr>
        <p:sp>
          <p:nvSpPr>
            <p:cNvPr id="1266" name="Google Shape;1266;p5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5" name="Google Shape;1285;p55"/>
          <p:cNvSpPr txBox="1"/>
          <p:nvPr>
            <p:ph hasCustomPrompt="1" type="title"/>
          </p:nvPr>
        </p:nvSpPr>
        <p:spPr>
          <a:xfrm>
            <a:off x="3285938" y="11437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6" name="Google Shape;1286;p55"/>
          <p:cNvSpPr txBox="1"/>
          <p:nvPr>
            <p:ph idx="1" type="subTitle"/>
          </p:nvPr>
        </p:nvSpPr>
        <p:spPr>
          <a:xfrm>
            <a:off x="3285938" y="1964876"/>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87" name="Google Shape;1287;p55"/>
          <p:cNvSpPr txBox="1"/>
          <p:nvPr>
            <p:ph hasCustomPrompt="1" idx="2" type="title"/>
          </p:nvPr>
        </p:nvSpPr>
        <p:spPr>
          <a:xfrm>
            <a:off x="3285938" y="2970100"/>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8" name="Google Shape;1288;p55"/>
          <p:cNvSpPr txBox="1"/>
          <p:nvPr>
            <p:ph idx="3" type="subTitle"/>
          </p:nvPr>
        </p:nvSpPr>
        <p:spPr>
          <a:xfrm>
            <a:off x="3285938" y="3791277"/>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89" name="Google Shape;1289;p55"/>
          <p:cNvSpPr txBox="1"/>
          <p:nvPr>
            <p:ph hasCustomPrompt="1" idx="4" type="title"/>
          </p:nvPr>
        </p:nvSpPr>
        <p:spPr>
          <a:xfrm>
            <a:off x="6030113" y="11563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0" name="Google Shape;1290;p55"/>
          <p:cNvSpPr txBox="1"/>
          <p:nvPr>
            <p:ph idx="5" type="subTitle"/>
          </p:nvPr>
        </p:nvSpPr>
        <p:spPr>
          <a:xfrm>
            <a:off x="6030113" y="19775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291" name="Google Shape;1291;p55"/>
          <p:cNvSpPr txBox="1"/>
          <p:nvPr>
            <p:ph hasCustomPrompt="1" idx="6" type="title"/>
          </p:nvPr>
        </p:nvSpPr>
        <p:spPr>
          <a:xfrm>
            <a:off x="6030113" y="2982738"/>
            <a:ext cx="2388900" cy="795900"/>
          </a:xfrm>
          <a:prstGeom prst="rect">
            <a:avLst/>
          </a:prstGeom>
        </p:spPr>
        <p:txBody>
          <a:bodyPr anchorCtr="0" anchor="t" bIns="0" lIns="0" spcFirstLastPara="1" rIns="0" wrap="square" tIns="0">
            <a:noAutofit/>
          </a:bodyPr>
          <a:lstStyle>
            <a:lvl1pPr lvl="0" rtl="0">
              <a:spcBef>
                <a:spcPts val="0"/>
              </a:spcBef>
              <a:spcAft>
                <a:spcPts val="0"/>
              </a:spcAft>
              <a:buSzPts val="12000"/>
              <a:buNone/>
              <a:defRPr sz="4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92" name="Google Shape;1292;p55"/>
          <p:cNvSpPr txBox="1"/>
          <p:nvPr>
            <p:ph idx="7" type="subTitle"/>
          </p:nvPr>
        </p:nvSpPr>
        <p:spPr>
          <a:xfrm>
            <a:off x="6030113" y="3803915"/>
            <a:ext cx="2388900" cy="562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5">
    <p:spTree>
      <p:nvGrpSpPr>
        <p:cNvPr id="1293" name="Shape 1293"/>
        <p:cNvGrpSpPr/>
        <p:nvPr/>
      </p:nvGrpSpPr>
      <p:grpSpPr>
        <a:xfrm>
          <a:off x="0" y="0"/>
          <a:ext cx="0" cy="0"/>
          <a:chOff x="0" y="0"/>
          <a:chExt cx="0" cy="0"/>
        </a:xfrm>
      </p:grpSpPr>
      <p:grpSp>
        <p:nvGrpSpPr>
          <p:cNvPr id="1294" name="Google Shape;1294;p56"/>
          <p:cNvGrpSpPr/>
          <p:nvPr/>
        </p:nvGrpSpPr>
        <p:grpSpPr>
          <a:xfrm>
            <a:off x="-174525" y="-22399"/>
            <a:ext cx="9487164" cy="5193049"/>
            <a:chOff x="-174525" y="-22399"/>
            <a:chExt cx="9487164" cy="5193049"/>
          </a:xfrm>
        </p:grpSpPr>
        <p:sp>
          <p:nvSpPr>
            <p:cNvPr id="1295" name="Google Shape;1295;p56"/>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6" name="Google Shape;1296;p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297" name="Google Shape;1297;p56"/>
            <p:cNvGrpSpPr/>
            <p:nvPr/>
          </p:nvGrpSpPr>
          <p:grpSpPr>
            <a:xfrm>
              <a:off x="263005" y="845117"/>
              <a:ext cx="3790149" cy="3960313"/>
              <a:chOff x="263005" y="845117"/>
              <a:chExt cx="3790149" cy="3960313"/>
            </a:xfrm>
          </p:grpSpPr>
          <p:sp>
            <p:nvSpPr>
              <p:cNvPr id="1298" name="Google Shape;1298;p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6"/>
            <p:cNvGrpSpPr/>
            <p:nvPr/>
          </p:nvGrpSpPr>
          <p:grpSpPr>
            <a:xfrm>
              <a:off x="5055305" y="845117"/>
              <a:ext cx="3790149" cy="3960313"/>
              <a:chOff x="263005" y="845117"/>
              <a:chExt cx="3790149" cy="3960313"/>
            </a:xfrm>
          </p:grpSpPr>
          <p:sp>
            <p:nvSpPr>
              <p:cNvPr id="1314" name="Google Shape;1314;p56"/>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29" name="Google Shape;1329;p56"/>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330" name="Google Shape;1330;p56"/>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1" name="Google Shape;1331;p56"/>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2" name="Google Shape;1332;p56"/>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3" name="Google Shape;1333;p56"/>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34" name="Google Shape;1334;p56"/>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335" name="Google Shape;1335;p56"/>
          <p:cNvSpPr txBox="1"/>
          <p:nvPr>
            <p:ph idx="1" type="subTitle"/>
          </p:nvPr>
        </p:nvSpPr>
        <p:spPr>
          <a:xfrm>
            <a:off x="720000" y="2532242"/>
            <a:ext cx="2300400" cy="1594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336" name="Google Shape;1336;p56"/>
          <p:cNvSpPr txBox="1"/>
          <p:nvPr>
            <p:ph type="title"/>
          </p:nvPr>
        </p:nvSpPr>
        <p:spPr>
          <a:xfrm>
            <a:off x="720000" y="1452200"/>
            <a:ext cx="1554900" cy="993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6">
    <p:spTree>
      <p:nvGrpSpPr>
        <p:cNvPr id="1337" name="Shape 1337"/>
        <p:cNvGrpSpPr/>
        <p:nvPr/>
      </p:nvGrpSpPr>
      <p:grpSpPr>
        <a:xfrm>
          <a:off x="0" y="0"/>
          <a:ext cx="0" cy="0"/>
          <a:chOff x="0" y="0"/>
          <a:chExt cx="0" cy="0"/>
        </a:xfrm>
      </p:grpSpPr>
      <p:grpSp>
        <p:nvGrpSpPr>
          <p:cNvPr id="1338" name="Google Shape;1338;p57"/>
          <p:cNvGrpSpPr/>
          <p:nvPr/>
        </p:nvGrpSpPr>
        <p:grpSpPr>
          <a:xfrm>
            <a:off x="-174525" y="-22399"/>
            <a:ext cx="9487164" cy="5193049"/>
            <a:chOff x="-174525" y="-22399"/>
            <a:chExt cx="9487164" cy="5193049"/>
          </a:xfrm>
        </p:grpSpPr>
        <p:sp>
          <p:nvSpPr>
            <p:cNvPr id="1339" name="Google Shape;1339;p5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0" name="Google Shape;1340;p5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341" name="Google Shape;1341;p57"/>
            <p:cNvGrpSpPr/>
            <p:nvPr/>
          </p:nvGrpSpPr>
          <p:grpSpPr>
            <a:xfrm>
              <a:off x="263005" y="845117"/>
              <a:ext cx="3790149" cy="3960313"/>
              <a:chOff x="263005" y="845117"/>
              <a:chExt cx="3790149" cy="3960313"/>
            </a:xfrm>
          </p:grpSpPr>
          <p:sp>
            <p:nvSpPr>
              <p:cNvPr id="1342" name="Google Shape;1342;p5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57"/>
            <p:cNvGrpSpPr/>
            <p:nvPr/>
          </p:nvGrpSpPr>
          <p:grpSpPr>
            <a:xfrm>
              <a:off x="5055305" y="845117"/>
              <a:ext cx="3790149" cy="3960313"/>
              <a:chOff x="263005" y="845117"/>
              <a:chExt cx="3790149" cy="3960313"/>
            </a:xfrm>
          </p:grpSpPr>
          <p:sp>
            <p:nvSpPr>
              <p:cNvPr id="1358" name="Google Shape;1358;p5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3" name="Google Shape;1373;p5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374" name="Google Shape;1374;p5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75" name="Google Shape;1375;p5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76" name="Google Shape;1376;p5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77" name="Google Shape;1377;p5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378" name="Google Shape;1378;p5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379" name="Google Shape;1379;p57"/>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380" name="Google Shape;1380;p57"/>
          <p:cNvSpPr txBox="1"/>
          <p:nvPr>
            <p:ph type="title"/>
          </p:nvPr>
        </p:nvSpPr>
        <p:spPr>
          <a:xfrm>
            <a:off x="6682500" y="1452213"/>
            <a:ext cx="1741500" cy="9936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
    <p:spTree>
      <p:nvGrpSpPr>
        <p:cNvPr id="1381" name="Shape 1381"/>
        <p:cNvGrpSpPr/>
        <p:nvPr/>
      </p:nvGrpSpPr>
      <p:grpSpPr>
        <a:xfrm>
          <a:off x="0" y="0"/>
          <a:ext cx="0" cy="0"/>
          <a:chOff x="0" y="0"/>
          <a:chExt cx="0" cy="0"/>
        </a:xfrm>
      </p:grpSpPr>
      <p:grpSp>
        <p:nvGrpSpPr>
          <p:cNvPr id="1382" name="Google Shape;1382;p58"/>
          <p:cNvGrpSpPr/>
          <p:nvPr/>
        </p:nvGrpSpPr>
        <p:grpSpPr>
          <a:xfrm flipH="1">
            <a:off x="-1700" y="329"/>
            <a:ext cx="9147400" cy="5142843"/>
            <a:chOff x="238125" y="854700"/>
            <a:chExt cx="7142500" cy="4015650"/>
          </a:xfrm>
        </p:grpSpPr>
        <p:sp>
          <p:nvSpPr>
            <p:cNvPr id="1383" name="Google Shape;1383;p5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58"/>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6" name="Google Shape;1406;p58"/>
          <p:cNvSpPr txBox="1"/>
          <p:nvPr>
            <p:ph idx="1" type="body"/>
          </p:nvPr>
        </p:nvSpPr>
        <p:spPr>
          <a:xfrm>
            <a:off x="720000" y="1246924"/>
            <a:ext cx="7704000" cy="3440100"/>
          </a:xfrm>
          <a:prstGeom prst="rect">
            <a:avLst/>
          </a:prstGeom>
        </p:spPr>
        <p:txBody>
          <a:bodyPr anchorCtr="0" anchor="t" bIns="91425" lIns="91425" spcFirstLastPara="1" rIns="91425" wrap="square" tIns="91425">
            <a:noAutofit/>
          </a:bodyPr>
          <a:lstStyle>
            <a:lvl1pPr indent="-304800" lvl="0" marL="457200" rtl="0">
              <a:lnSpc>
                <a:spcPct val="85000"/>
              </a:lnSpc>
              <a:spcBef>
                <a:spcPts val="0"/>
              </a:spcBef>
              <a:spcAft>
                <a:spcPts val="0"/>
              </a:spcAft>
              <a:buClr>
                <a:schemeClr val="dk1"/>
              </a:buClr>
              <a:buSzPts val="1200"/>
              <a:buChar char="●"/>
              <a:defRPr sz="1200"/>
            </a:lvl1pPr>
            <a:lvl2pPr indent="-304800" lvl="1" marL="914400" rtl="0">
              <a:spcBef>
                <a:spcPts val="5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9">
    <p:spTree>
      <p:nvGrpSpPr>
        <p:cNvPr id="1407" name="Shape 1407"/>
        <p:cNvGrpSpPr/>
        <p:nvPr/>
      </p:nvGrpSpPr>
      <p:grpSpPr>
        <a:xfrm>
          <a:off x="0" y="0"/>
          <a:ext cx="0" cy="0"/>
          <a:chOff x="0" y="0"/>
          <a:chExt cx="0" cy="0"/>
        </a:xfrm>
      </p:grpSpPr>
      <p:grpSp>
        <p:nvGrpSpPr>
          <p:cNvPr id="1408" name="Google Shape;1408;p59"/>
          <p:cNvGrpSpPr/>
          <p:nvPr/>
        </p:nvGrpSpPr>
        <p:grpSpPr>
          <a:xfrm>
            <a:off x="-1700" y="329"/>
            <a:ext cx="9147400" cy="5142843"/>
            <a:chOff x="238125" y="854700"/>
            <a:chExt cx="7142500" cy="4015650"/>
          </a:xfrm>
        </p:grpSpPr>
        <p:sp>
          <p:nvSpPr>
            <p:cNvPr id="1409" name="Google Shape;1409;p5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8" name="Google Shape;1428;p59"/>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429" name="Google Shape;1429;p59"/>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txBox="1"/>
          <p:nvPr>
            <p:ph type="ctrTitle"/>
          </p:nvPr>
        </p:nvSpPr>
        <p:spPr>
          <a:xfrm>
            <a:off x="2351875" y="540000"/>
            <a:ext cx="4440300" cy="9291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31" name="Google Shape;1431;p59"/>
          <p:cNvSpPr txBox="1"/>
          <p:nvPr/>
        </p:nvSpPr>
        <p:spPr>
          <a:xfrm>
            <a:off x="2422213" y="3592175"/>
            <a:ext cx="4299600" cy="6330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Clr>
                <a:schemeClr val="dk2"/>
              </a:buClr>
              <a:buSzPts val="1100"/>
              <a:buFont typeface="Arial"/>
              <a:buNone/>
            </a:pPr>
            <a:r>
              <a:rPr lang="en" sz="1200">
                <a:solidFill>
                  <a:srgbClr val="434343"/>
                </a:solidFill>
                <a:latin typeface="Muli"/>
                <a:ea typeface="Muli"/>
                <a:cs typeface="Muli"/>
                <a:sym typeface="Muli"/>
              </a:rPr>
              <a:t>CREDITS: This presentation template was created by </a:t>
            </a:r>
            <a:r>
              <a:rPr lang="en" sz="1200">
                <a:solidFill>
                  <a:srgbClr val="434343"/>
                </a:solidFill>
                <a:uFill>
                  <a:noFill/>
                </a:uFill>
                <a:latin typeface="Muli"/>
                <a:ea typeface="Muli"/>
                <a:cs typeface="Muli"/>
                <a:sym typeface="Muli"/>
                <a:hlinkClick r:id="rId2">
                  <a:extLst>
                    <a:ext uri="{A12FA001-AC4F-418D-AE19-62706E023703}">
                      <ahyp:hlinkClr val="tx"/>
                    </a:ext>
                  </a:extLst>
                </a:hlinkClick>
              </a:rPr>
              <a:t>Slidesgo</a:t>
            </a:r>
            <a:r>
              <a:rPr lang="en" sz="1200">
                <a:solidFill>
                  <a:srgbClr val="434343"/>
                </a:solidFill>
                <a:latin typeface="Muli"/>
                <a:ea typeface="Muli"/>
                <a:cs typeface="Muli"/>
                <a:sym typeface="Muli"/>
              </a:rPr>
              <a:t>, including icons by </a:t>
            </a:r>
            <a:r>
              <a:rPr lang="en" sz="1200">
                <a:solidFill>
                  <a:srgbClr val="434343"/>
                </a:solidFill>
                <a:uFill>
                  <a:noFill/>
                </a:uFill>
                <a:latin typeface="Muli"/>
                <a:ea typeface="Muli"/>
                <a:cs typeface="Muli"/>
                <a:sym typeface="Muli"/>
                <a:hlinkClick r:id="rId3">
                  <a:extLst>
                    <a:ext uri="{A12FA001-AC4F-418D-AE19-62706E023703}">
                      <ahyp:hlinkClr val="tx"/>
                    </a:ext>
                  </a:extLst>
                </a:hlinkClick>
              </a:rPr>
              <a:t>Flaticon</a:t>
            </a:r>
            <a:r>
              <a:rPr lang="en" sz="1200">
                <a:solidFill>
                  <a:srgbClr val="434343"/>
                </a:solidFill>
                <a:latin typeface="Muli"/>
                <a:ea typeface="Muli"/>
                <a:cs typeface="Muli"/>
                <a:sym typeface="Muli"/>
              </a:rPr>
              <a:t> and infographics &amp; images by </a:t>
            </a:r>
            <a:r>
              <a:rPr lang="en" sz="1200">
                <a:solidFill>
                  <a:srgbClr val="434343"/>
                </a:solidFill>
                <a:uFill>
                  <a:noFill/>
                </a:uFill>
                <a:latin typeface="Muli"/>
                <a:ea typeface="Muli"/>
                <a:cs typeface="Muli"/>
                <a:sym typeface="Muli"/>
                <a:hlinkClick r:id="rId4">
                  <a:extLst>
                    <a:ext uri="{A12FA001-AC4F-418D-AE19-62706E023703}">
                      <ahyp:hlinkClr val="tx"/>
                    </a:ext>
                  </a:extLst>
                </a:hlinkClick>
              </a:rPr>
              <a:t>Freepik</a:t>
            </a:r>
            <a:endParaRPr sz="1200">
              <a:solidFill>
                <a:srgbClr val="434343"/>
              </a:solidFill>
              <a:latin typeface="Muli"/>
              <a:ea typeface="Muli"/>
              <a:cs typeface="Muli"/>
              <a:sym typeface="Muli"/>
            </a:endParaRPr>
          </a:p>
          <a:p>
            <a:pPr indent="0" lvl="0" marL="0" rtl="0" algn="ctr">
              <a:lnSpc>
                <a:spcPct val="90000"/>
              </a:lnSpc>
              <a:spcBef>
                <a:spcPts val="0"/>
              </a:spcBef>
              <a:spcAft>
                <a:spcPts val="0"/>
              </a:spcAft>
              <a:buNone/>
            </a:pPr>
            <a:r>
              <a:t/>
            </a:r>
            <a:endParaRPr sz="1200">
              <a:solidFill>
                <a:schemeClr val="dk2"/>
              </a:solidFill>
              <a:latin typeface="Muli"/>
              <a:ea typeface="Muli"/>
              <a:cs typeface="Muli"/>
              <a:sym typeface="Muli"/>
            </a:endParaRPr>
          </a:p>
        </p:txBody>
      </p:sp>
      <p:sp>
        <p:nvSpPr>
          <p:cNvPr id="1432" name="Google Shape;1432;p59"/>
          <p:cNvSpPr txBox="1"/>
          <p:nvPr>
            <p:ph idx="1" type="subTitle"/>
          </p:nvPr>
        </p:nvSpPr>
        <p:spPr>
          <a:xfrm>
            <a:off x="2955600" y="2255325"/>
            <a:ext cx="3232800" cy="1322100"/>
          </a:xfrm>
          <a:prstGeom prst="rect">
            <a:avLst/>
          </a:prstGeom>
          <a:noFill/>
          <a:ln>
            <a:noFill/>
          </a:ln>
        </p:spPr>
        <p:txBody>
          <a:bodyPr anchorCtr="0" anchor="t" bIns="91425" lIns="91425" spcFirstLastPara="1" rIns="91425" wrap="square" tIns="91425">
            <a:noAutofit/>
          </a:bodyPr>
          <a:lstStyle>
            <a:lvl1pPr lvl="0" rtl="0" algn="ctr">
              <a:lnSpc>
                <a:spcPct val="9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grpSp>
        <p:nvGrpSpPr>
          <p:cNvPr id="1433" name="Google Shape;1433;p59"/>
          <p:cNvGrpSpPr/>
          <p:nvPr/>
        </p:nvGrpSpPr>
        <p:grpSpPr>
          <a:xfrm rot="697126">
            <a:off x="8218474" y="-369190"/>
            <a:ext cx="1305393" cy="1346461"/>
            <a:chOff x="1492000" y="427450"/>
            <a:chExt cx="1188000" cy="1225375"/>
          </a:xfrm>
        </p:grpSpPr>
        <p:sp>
          <p:nvSpPr>
            <p:cNvPr id="1434" name="Google Shape;1434;p59"/>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9"/>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9"/>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9"/>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5">
    <p:spTree>
      <p:nvGrpSpPr>
        <p:cNvPr id="1445" name="Shape 1445"/>
        <p:cNvGrpSpPr/>
        <p:nvPr/>
      </p:nvGrpSpPr>
      <p:grpSpPr>
        <a:xfrm>
          <a:off x="0" y="0"/>
          <a:ext cx="0" cy="0"/>
          <a:chOff x="0" y="0"/>
          <a:chExt cx="0" cy="0"/>
        </a:xfrm>
      </p:grpSpPr>
      <p:grpSp>
        <p:nvGrpSpPr>
          <p:cNvPr id="1446" name="Google Shape;1446;p60"/>
          <p:cNvGrpSpPr/>
          <p:nvPr/>
        </p:nvGrpSpPr>
        <p:grpSpPr>
          <a:xfrm>
            <a:off x="-174525" y="-22399"/>
            <a:ext cx="9487164" cy="5193049"/>
            <a:chOff x="-174525" y="-22399"/>
            <a:chExt cx="9487164" cy="5193049"/>
          </a:xfrm>
        </p:grpSpPr>
        <p:sp>
          <p:nvSpPr>
            <p:cNvPr id="1447" name="Google Shape;1447;p60"/>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8" name="Google Shape;1448;p6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449" name="Google Shape;1449;p60"/>
            <p:cNvGrpSpPr/>
            <p:nvPr/>
          </p:nvGrpSpPr>
          <p:grpSpPr>
            <a:xfrm>
              <a:off x="263005" y="845117"/>
              <a:ext cx="3790149" cy="3960313"/>
              <a:chOff x="263005" y="845117"/>
              <a:chExt cx="3790149" cy="3960313"/>
            </a:xfrm>
          </p:grpSpPr>
          <p:sp>
            <p:nvSpPr>
              <p:cNvPr id="1450" name="Google Shape;1450;p6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5" name="Google Shape;1465;p60"/>
            <p:cNvGrpSpPr/>
            <p:nvPr/>
          </p:nvGrpSpPr>
          <p:grpSpPr>
            <a:xfrm>
              <a:off x="5055305" y="845117"/>
              <a:ext cx="3790149" cy="3960313"/>
              <a:chOff x="263005" y="845117"/>
              <a:chExt cx="3790149" cy="3960313"/>
            </a:xfrm>
          </p:grpSpPr>
          <p:sp>
            <p:nvSpPr>
              <p:cNvPr id="1466" name="Google Shape;1466;p60"/>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0"/>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0"/>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0"/>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0"/>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0"/>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0"/>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0"/>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0"/>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0"/>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0"/>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0"/>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0"/>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81" name="Google Shape;1481;p60"/>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482" name="Google Shape;1482;p60"/>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83" name="Google Shape;1483;p60"/>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84" name="Google Shape;1484;p60"/>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85" name="Google Shape;1485;p60"/>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486" name="Google Shape;1486;p60"/>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6">
    <p:spTree>
      <p:nvGrpSpPr>
        <p:cNvPr id="1487" name="Shape 1487"/>
        <p:cNvGrpSpPr/>
        <p:nvPr/>
      </p:nvGrpSpPr>
      <p:grpSpPr>
        <a:xfrm>
          <a:off x="0" y="0"/>
          <a:ext cx="0" cy="0"/>
          <a:chOff x="0" y="0"/>
          <a:chExt cx="0" cy="0"/>
        </a:xfrm>
      </p:grpSpPr>
      <p:grpSp>
        <p:nvGrpSpPr>
          <p:cNvPr id="1488" name="Google Shape;1488;p61"/>
          <p:cNvGrpSpPr/>
          <p:nvPr/>
        </p:nvGrpSpPr>
        <p:grpSpPr>
          <a:xfrm>
            <a:off x="-1700" y="329"/>
            <a:ext cx="9147400" cy="5142843"/>
            <a:chOff x="238125" y="854700"/>
            <a:chExt cx="7142500" cy="4015650"/>
          </a:xfrm>
        </p:grpSpPr>
        <p:sp>
          <p:nvSpPr>
            <p:cNvPr id="1489" name="Google Shape;1489;p6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08" name="Google Shape;1508;p61"/>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509" name="Google Shape;1509;p6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61"/>
          <p:cNvGrpSpPr/>
          <p:nvPr/>
        </p:nvGrpSpPr>
        <p:grpSpPr>
          <a:xfrm rot="697126">
            <a:off x="8218474" y="-369190"/>
            <a:ext cx="1305393" cy="1346461"/>
            <a:chOff x="1492000" y="427450"/>
            <a:chExt cx="1188000" cy="1225375"/>
          </a:xfrm>
        </p:grpSpPr>
        <p:sp>
          <p:nvSpPr>
            <p:cNvPr id="1511" name="Google Shape;1511;p61"/>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1"/>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7">
    <p:spTree>
      <p:nvGrpSpPr>
        <p:cNvPr id="1522" name="Shape 1522"/>
        <p:cNvGrpSpPr/>
        <p:nvPr/>
      </p:nvGrpSpPr>
      <p:grpSpPr>
        <a:xfrm>
          <a:off x="0" y="0"/>
          <a:ext cx="0" cy="0"/>
          <a:chOff x="0" y="0"/>
          <a:chExt cx="0" cy="0"/>
        </a:xfrm>
      </p:grpSpPr>
      <p:grpSp>
        <p:nvGrpSpPr>
          <p:cNvPr id="1523" name="Google Shape;1523;p62"/>
          <p:cNvGrpSpPr/>
          <p:nvPr/>
        </p:nvGrpSpPr>
        <p:grpSpPr>
          <a:xfrm flipH="1">
            <a:off x="-1700" y="329"/>
            <a:ext cx="9147400" cy="5142843"/>
            <a:chOff x="238125" y="854700"/>
            <a:chExt cx="7142500" cy="4015650"/>
          </a:xfrm>
        </p:grpSpPr>
        <p:sp>
          <p:nvSpPr>
            <p:cNvPr id="1524" name="Google Shape;1524;p6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8">
    <p:spTree>
      <p:nvGrpSpPr>
        <p:cNvPr id="1546" name="Shape 1546"/>
        <p:cNvGrpSpPr/>
        <p:nvPr/>
      </p:nvGrpSpPr>
      <p:grpSpPr>
        <a:xfrm>
          <a:off x="0" y="0"/>
          <a:ext cx="0" cy="0"/>
          <a:chOff x="0" y="0"/>
          <a:chExt cx="0" cy="0"/>
        </a:xfrm>
      </p:grpSpPr>
      <p:grpSp>
        <p:nvGrpSpPr>
          <p:cNvPr id="1547" name="Google Shape;1547;p63"/>
          <p:cNvGrpSpPr/>
          <p:nvPr/>
        </p:nvGrpSpPr>
        <p:grpSpPr>
          <a:xfrm>
            <a:off x="-1700" y="329"/>
            <a:ext cx="9147400" cy="5142843"/>
            <a:chOff x="238125" y="854700"/>
            <a:chExt cx="7142500" cy="4015650"/>
          </a:xfrm>
        </p:grpSpPr>
        <p:sp>
          <p:nvSpPr>
            <p:cNvPr id="1548" name="Google Shape;1548;p6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63"/>
          <p:cNvGrpSpPr/>
          <p:nvPr/>
        </p:nvGrpSpPr>
        <p:grpSpPr>
          <a:xfrm>
            <a:off x="2995920" y="1056023"/>
            <a:ext cx="3152176" cy="3031462"/>
            <a:chOff x="1857000" y="3245400"/>
            <a:chExt cx="1233825" cy="1186575"/>
          </a:xfrm>
        </p:grpSpPr>
        <p:sp>
          <p:nvSpPr>
            <p:cNvPr id="1571" name="Google Shape;1571;p63"/>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3"/>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3"/>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39">
    <p:spTree>
      <p:nvGrpSpPr>
        <p:cNvPr id="1577" name="Shape 1577"/>
        <p:cNvGrpSpPr/>
        <p:nvPr/>
      </p:nvGrpSpPr>
      <p:grpSpPr>
        <a:xfrm>
          <a:off x="0" y="0"/>
          <a:ext cx="0" cy="0"/>
          <a:chOff x="0" y="0"/>
          <a:chExt cx="0" cy="0"/>
        </a:xfrm>
      </p:grpSpPr>
      <p:grpSp>
        <p:nvGrpSpPr>
          <p:cNvPr id="1578" name="Google Shape;1578;p64"/>
          <p:cNvGrpSpPr/>
          <p:nvPr/>
        </p:nvGrpSpPr>
        <p:grpSpPr>
          <a:xfrm flipH="1">
            <a:off x="-1700" y="329"/>
            <a:ext cx="9147400" cy="5142843"/>
            <a:chOff x="238125" y="854700"/>
            <a:chExt cx="7142500" cy="4015650"/>
          </a:xfrm>
        </p:grpSpPr>
        <p:sp>
          <p:nvSpPr>
            <p:cNvPr id="1579" name="Google Shape;1579;p6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64"/>
          <p:cNvGrpSpPr/>
          <p:nvPr/>
        </p:nvGrpSpPr>
        <p:grpSpPr>
          <a:xfrm>
            <a:off x="262" y="2729663"/>
            <a:ext cx="2995174" cy="2414033"/>
            <a:chOff x="6562292" y="3785209"/>
            <a:chExt cx="1875030" cy="1511226"/>
          </a:xfrm>
        </p:grpSpPr>
        <p:grpSp>
          <p:nvGrpSpPr>
            <p:cNvPr id="1602" name="Google Shape;1602;p64"/>
            <p:cNvGrpSpPr/>
            <p:nvPr/>
          </p:nvGrpSpPr>
          <p:grpSpPr>
            <a:xfrm>
              <a:off x="7717466" y="3785209"/>
              <a:ext cx="719856" cy="680112"/>
              <a:chOff x="7717200" y="3905550"/>
              <a:chExt cx="592377" cy="559671"/>
            </a:xfrm>
          </p:grpSpPr>
          <p:sp>
            <p:nvSpPr>
              <p:cNvPr id="1603" name="Google Shape;1603;p64"/>
              <p:cNvSpPr/>
              <p:nvPr/>
            </p:nvSpPr>
            <p:spPr>
              <a:xfrm>
                <a:off x="7724869" y="3917054"/>
                <a:ext cx="581268" cy="532152"/>
              </a:xfrm>
              <a:custGeom>
                <a:rect b="b" l="l" r="r" t="t"/>
                <a:pathLst>
                  <a:path extrusionOk="0" h="9437" w="10308">
                    <a:moveTo>
                      <a:pt x="10129" y="1"/>
                    </a:moveTo>
                    <a:cubicBezTo>
                      <a:pt x="9518" y="1"/>
                      <a:pt x="4203" y="2425"/>
                      <a:pt x="3814" y="2672"/>
                    </a:cubicBezTo>
                    <a:cubicBezTo>
                      <a:pt x="3407" y="2932"/>
                      <a:pt x="0" y="4549"/>
                      <a:pt x="0" y="4684"/>
                    </a:cubicBezTo>
                    <a:cubicBezTo>
                      <a:pt x="0" y="4808"/>
                      <a:pt x="2382" y="5425"/>
                      <a:pt x="2382" y="5425"/>
                    </a:cubicBezTo>
                    <a:cubicBezTo>
                      <a:pt x="2382" y="5425"/>
                      <a:pt x="2456" y="6129"/>
                      <a:pt x="2580" y="6771"/>
                    </a:cubicBezTo>
                    <a:cubicBezTo>
                      <a:pt x="2703" y="7400"/>
                      <a:pt x="2963" y="8511"/>
                      <a:pt x="2963" y="8511"/>
                    </a:cubicBezTo>
                    <a:cubicBezTo>
                      <a:pt x="3308" y="8474"/>
                      <a:pt x="4901" y="7104"/>
                      <a:pt x="4901" y="7104"/>
                    </a:cubicBezTo>
                    <a:cubicBezTo>
                      <a:pt x="4901" y="7104"/>
                      <a:pt x="6308" y="9424"/>
                      <a:pt x="6542" y="9437"/>
                    </a:cubicBezTo>
                    <a:cubicBezTo>
                      <a:pt x="6543" y="9437"/>
                      <a:pt x="6543" y="9437"/>
                      <a:pt x="6543" y="9437"/>
                    </a:cubicBezTo>
                    <a:cubicBezTo>
                      <a:pt x="6786" y="9437"/>
                      <a:pt x="10307" y="265"/>
                      <a:pt x="10184" y="18"/>
                    </a:cubicBezTo>
                    <a:cubicBezTo>
                      <a:pt x="10177" y="6"/>
                      <a:pt x="10159" y="1"/>
                      <a:pt x="101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7717200" y="3905550"/>
                <a:ext cx="592377" cy="559671"/>
              </a:xfrm>
              <a:custGeom>
                <a:rect b="b" l="l" r="r" t="t"/>
                <a:pathLst>
                  <a:path extrusionOk="0" h="9925" w="10505">
                    <a:moveTo>
                      <a:pt x="9764" y="420"/>
                    </a:moveTo>
                    <a:cubicBezTo>
                      <a:pt x="9147" y="827"/>
                      <a:pt x="8518" y="1247"/>
                      <a:pt x="7913" y="1654"/>
                    </a:cubicBezTo>
                    <a:cubicBezTo>
                      <a:pt x="7715" y="1802"/>
                      <a:pt x="7505" y="1938"/>
                      <a:pt x="7283" y="2086"/>
                    </a:cubicBezTo>
                    <a:cubicBezTo>
                      <a:pt x="6111" y="2889"/>
                      <a:pt x="4728" y="3839"/>
                      <a:pt x="3382" y="4851"/>
                    </a:cubicBezTo>
                    <a:cubicBezTo>
                      <a:pt x="3148" y="5037"/>
                      <a:pt x="2926" y="5209"/>
                      <a:pt x="2728" y="5382"/>
                    </a:cubicBezTo>
                    <a:lnTo>
                      <a:pt x="2679" y="5419"/>
                    </a:lnTo>
                    <a:lnTo>
                      <a:pt x="2605" y="5493"/>
                    </a:lnTo>
                    <a:cubicBezTo>
                      <a:pt x="2506" y="5432"/>
                      <a:pt x="2407" y="5382"/>
                      <a:pt x="2296" y="5370"/>
                    </a:cubicBezTo>
                    <a:lnTo>
                      <a:pt x="2197" y="5345"/>
                    </a:lnTo>
                    <a:cubicBezTo>
                      <a:pt x="1963" y="5259"/>
                      <a:pt x="1728" y="5197"/>
                      <a:pt x="1482" y="5123"/>
                    </a:cubicBezTo>
                    <a:cubicBezTo>
                      <a:pt x="1087" y="5000"/>
                      <a:pt x="716" y="4913"/>
                      <a:pt x="358" y="4839"/>
                    </a:cubicBezTo>
                    <a:lnTo>
                      <a:pt x="371" y="4839"/>
                    </a:lnTo>
                    <a:lnTo>
                      <a:pt x="420" y="4802"/>
                    </a:lnTo>
                    <a:cubicBezTo>
                      <a:pt x="506" y="4740"/>
                      <a:pt x="605" y="4679"/>
                      <a:pt x="704" y="4629"/>
                    </a:cubicBezTo>
                    <a:cubicBezTo>
                      <a:pt x="815" y="4568"/>
                      <a:pt x="938" y="4518"/>
                      <a:pt x="1062" y="4456"/>
                    </a:cubicBezTo>
                    <a:lnTo>
                      <a:pt x="1210" y="4382"/>
                    </a:lnTo>
                    <a:cubicBezTo>
                      <a:pt x="1802" y="4098"/>
                      <a:pt x="2407" y="3790"/>
                      <a:pt x="3062" y="3457"/>
                    </a:cubicBezTo>
                    <a:cubicBezTo>
                      <a:pt x="3432" y="3259"/>
                      <a:pt x="3827" y="3062"/>
                      <a:pt x="4296" y="2827"/>
                    </a:cubicBezTo>
                    <a:cubicBezTo>
                      <a:pt x="5975" y="1988"/>
                      <a:pt x="7382" y="1309"/>
                      <a:pt x="8876" y="729"/>
                    </a:cubicBezTo>
                    <a:cubicBezTo>
                      <a:pt x="9159" y="605"/>
                      <a:pt x="9468" y="506"/>
                      <a:pt x="9764" y="420"/>
                    </a:cubicBezTo>
                    <a:close/>
                    <a:moveTo>
                      <a:pt x="9949" y="494"/>
                    </a:moveTo>
                    <a:lnTo>
                      <a:pt x="9949" y="494"/>
                    </a:lnTo>
                    <a:cubicBezTo>
                      <a:pt x="9814" y="630"/>
                      <a:pt x="9678" y="790"/>
                      <a:pt x="9542" y="938"/>
                    </a:cubicBezTo>
                    <a:cubicBezTo>
                      <a:pt x="9468" y="1037"/>
                      <a:pt x="9394" y="1124"/>
                      <a:pt x="9320" y="1198"/>
                    </a:cubicBezTo>
                    <a:cubicBezTo>
                      <a:pt x="8900" y="1654"/>
                      <a:pt x="8468" y="2111"/>
                      <a:pt x="8049" y="2568"/>
                    </a:cubicBezTo>
                    <a:cubicBezTo>
                      <a:pt x="7296" y="3358"/>
                      <a:pt x="6543" y="4148"/>
                      <a:pt x="5790" y="4938"/>
                    </a:cubicBezTo>
                    <a:lnTo>
                      <a:pt x="5283" y="5469"/>
                    </a:lnTo>
                    <a:lnTo>
                      <a:pt x="4913" y="5864"/>
                    </a:lnTo>
                    <a:cubicBezTo>
                      <a:pt x="4777" y="6012"/>
                      <a:pt x="4642" y="6160"/>
                      <a:pt x="4493" y="6308"/>
                    </a:cubicBezTo>
                    <a:lnTo>
                      <a:pt x="4469" y="6308"/>
                    </a:lnTo>
                    <a:cubicBezTo>
                      <a:pt x="4358" y="6370"/>
                      <a:pt x="4259" y="6456"/>
                      <a:pt x="4197" y="6567"/>
                    </a:cubicBezTo>
                    <a:cubicBezTo>
                      <a:pt x="4173" y="6580"/>
                      <a:pt x="4160" y="6604"/>
                      <a:pt x="4148" y="6617"/>
                    </a:cubicBezTo>
                    <a:cubicBezTo>
                      <a:pt x="4061" y="6740"/>
                      <a:pt x="3987" y="6863"/>
                      <a:pt x="3913" y="6987"/>
                    </a:cubicBezTo>
                    <a:lnTo>
                      <a:pt x="3864" y="7086"/>
                    </a:lnTo>
                    <a:cubicBezTo>
                      <a:pt x="3790" y="7209"/>
                      <a:pt x="3716" y="7320"/>
                      <a:pt x="3642" y="7431"/>
                    </a:cubicBezTo>
                    <a:cubicBezTo>
                      <a:pt x="3580" y="7555"/>
                      <a:pt x="3518" y="7641"/>
                      <a:pt x="3444" y="7752"/>
                    </a:cubicBezTo>
                    <a:lnTo>
                      <a:pt x="3173" y="8221"/>
                    </a:lnTo>
                    <a:lnTo>
                      <a:pt x="3123" y="8295"/>
                    </a:lnTo>
                    <a:cubicBezTo>
                      <a:pt x="3025" y="7876"/>
                      <a:pt x="2950" y="7444"/>
                      <a:pt x="2889" y="7024"/>
                    </a:cubicBezTo>
                    <a:cubicBezTo>
                      <a:pt x="2827" y="6592"/>
                      <a:pt x="2765" y="6148"/>
                      <a:pt x="2654" y="5728"/>
                    </a:cubicBezTo>
                    <a:cubicBezTo>
                      <a:pt x="2679" y="5678"/>
                      <a:pt x="2691" y="5629"/>
                      <a:pt x="2679" y="5580"/>
                    </a:cubicBezTo>
                    <a:cubicBezTo>
                      <a:pt x="2827" y="5456"/>
                      <a:pt x="2975" y="5333"/>
                      <a:pt x="3136" y="5222"/>
                    </a:cubicBezTo>
                    <a:cubicBezTo>
                      <a:pt x="3210" y="5172"/>
                      <a:pt x="3284" y="5123"/>
                      <a:pt x="3358" y="5074"/>
                    </a:cubicBezTo>
                    <a:cubicBezTo>
                      <a:pt x="3950" y="4629"/>
                      <a:pt x="4568" y="4197"/>
                      <a:pt x="5098" y="3815"/>
                    </a:cubicBezTo>
                    <a:cubicBezTo>
                      <a:pt x="6333" y="2950"/>
                      <a:pt x="7666" y="2025"/>
                      <a:pt x="9024" y="1111"/>
                    </a:cubicBezTo>
                    <a:lnTo>
                      <a:pt x="9196" y="988"/>
                    </a:lnTo>
                    <a:cubicBezTo>
                      <a:pt x="9443" y="827"/>
                      <a:pt x="9703" y="654"/>
                      <a:pt x="9949" y="494"/>
                    </a:cubicBezTo>
                    <a:close/>
                    <a:moveTo>
                      <a:pt x="4530" y="6530"/>
                    </a:moveTo>
                    <a:cubicBezTo>
                      <a:pt x="4555" y="6555"/>
                      <a:pt x="4580" y="6580"/>
                      <a:pt x="4592" y="6617"/>
                    </a:cubicBezTo>
                    <a:lnTo>
                      <a:pt x="4617" y="6641"/>
                    </a:lnTo>
                    <a:cubicBezTo>
                      <a:pt x="4679" y="6777"/>
                      <a:pt x="4753" y="6901"/>
                      <a:pt x="4802" y="7036"/>
                    </a:cubicBezTo>
                    <a:lnTo>
                      <a:pt x="4839" y="7110"/>
                    </a:lnTo>
                    <a:cubicBezTo>
                      <a:pt x="4864" y="7160"/>
                      <a:pt x="4888" y="7221"/>
                      <a:pt x="4925" y="7283"/>
                    </a:cubicBezTo>
                    <a:cubicBezTo>
                      <a:pt x="4802" y="7345"/>
                      <a:pt x="4691" y="7419"/>
                      <a:pt x="4580" y="7505"/>
                    </a:cubicBezTo>
                    <a:cubicBezTo>
                      <a:pt x="4555" y="7530"/>
                      <a:pt x="4530" y="7542"/>
                      <a:pt x="4493" y="7567"/>
                    </a:cubicBezTo>
                    <a:cubicBezTo>
                      <a:pt x="4333" y="7691"/>
                      <a:pt x="4160" y="7826"/>
                      <a:pt x="4000" y="7950"/>
                    </a:cubicBezTo>
                    <a:cubicBezTo>
                      <a:pt x="3901" y="8024"/>
                      <a:pt x="3815" y="8098"/>
                      <a:pt x="3728" y="8172"/>
                    </a:cubicBezTo>
                    <a:lnTo>
                      <a:pt x="3580" y="8308"/>
                    </a:lnTo>
                    <a:lnTo>
                      <a:pt x="3518" y="8357"/>
                    </a:lnTo>
                    <a:cubicBezTo>
                      <a:pt x="3457" y="8406"/>
                      <a:pt x="3395" y="8456"/>
                      <a:pt x="3321" y="8505"/>
                    </a:cubicBezTo>
                    <a:cubicBezTo>
                      <a:pt x="3407" y="8382"/>
                      <a:pt x="3481" y="8258"/>
                      <a:pt x="3555" y="8135"/>
                    </a:cubicBezTo>
                    <a:cubicBezTo>
                      <a:pt x="3703" y="7876"/>
                      <a:pt x="3864" y="7629"/>
                      <a:pt x="4000" y="7370"/>
                    </a:cubicBezTo>
                    <a:cubicBezTo>
                      <a:pt x="4049" y="7296"/>
                      <a:pt x="4086" y="7209"/>
                      <a:pt x="4135" y="7123"/>
                    </a:cubicBezTo>
                    <a:cubicBezTo>
                      <a:pt x="4222" y="6925"/>
                      <a:pt x="4333" y="6752"/>
                      <a:pt x="4469" y="6592"/>
                    </a:cubicBezTo>
                    <a:cubicBezTo>
                      <a:pt x="4493" y="6567"/>
                      <a:pt x="4506" y="6543"/>
                      <a:pt x="4530" y="6530"/>
                    </a:cubicBezTo>
                    <a:close/>
                    <a:moveTo>
                      <a:pt x="9912" y="877"/>
                    </a:moveTo>
                    <a:lnTo>
                      <a:pt x="9912" y="877"/>
                    </a:lnTo>
                    <a:cubicBezTo>
                      <a:pt x="9826" y="1087"/>
                      <a:pt x="9752" y="1296"/>
                      <a:pt x="9690" y="1469"/>
                    </a:cubicBezTo>
                    <a:cubicBezTo>
                      <a:pt x="9431" y="2222"/>
                      <a:pt x="9147" y="2963"/>
                      <a:pt x="8876" y="3654"/>
                    </a:cubicBezTo>
                    <a:cubicBezTo>
                      <a:pt x="8567" y="4444"/>
                      <a:pt x="8258" y="5246"/>
                      <a:pt x="7950" y="6049"/>
                    </a:cubicBezTo>
                    <a:cubicBezTo>
                      <a:pt x="7654" y="6802"/>
                      <a:pt x="7357" y="7567"/>
                      <a:pt x="7073" y="8320"/>
                    </a:cubicBezTo>
                    <a:cubicBezTo>
                      <a:pt x="7012" y="8456"/>
                      <a:pt x="6962" y="8604"/>
                      <a:pt x="6913" y="8740"/>
                    </a:cubicBezTo>
                    <a:cubicBezTo>
                      <a:pt x="6839" y="8962"/>
                      <a:pt x="6752" y="9196"/>
                      <a:pt x="6666" y="9406"/>
                    </a:cubicBezTo>
                    <a:cubicBezTo>
                      <a:pt x="6580" y="9258"/>
                      <a:pt x="6506" y="9110"/>
                      <a:pt x="6407" y="8974"/>
                    </a:cubicBezTo>
                    <a:lnTo>
                      <a:pt x="6333" y="8863"/>
                    </a:lnTo>
                    <a:lnTo>
                      <a:pt x="6197" y="8666"/>
                    </a:lnTo>
                    <a:cubicBezTo>
                      <a:pt x="6073" y="8468"/>
                      <a:pt x="5938" y="8258"/>
                      <a:pt x="5814" y="8061"/>
                    </a:cubicBezTo>
                    <a:cubicBezTo>
                      <a:pt x="5580" y="7715"/>
                      <a:pt x="5345" y="7345"/>
                      <a:pt x="5086" y="6851"/>
                    </a:cubicBezTo>
                    <a:lnTo>
                      <a:pt x="5061" y="6814"/>
                    </a:lnTo>
                    <a:cubicBezTo>
                      <a:pt x="4975" y="6666"/>
                      <a:pt x="4839" y="6407"/>
                      <a:pt x="4654" y="6333"/>
                    </a:cubicBezTo>
                    <a:cubicBezTo>
                      <a:pt x="5197" y="5839"/>
                      <a:pt x="5703" y="5308"/>
                      <a:pt x="6197" y="4790"/>
                    </a:cubicBezTo>
                    <a:cubicBezTo>
                      <a:pt x="6320" y="4654"/>
                      <a:pt x="6444" y="4530"/>
                      <a:pt x="6567" y="4395"/>
                    </a:cubicBezTo>
                    <a:cubicBezTo>
                      <a:pt x="7394" y="3531"/>
                      <a:pt x="8382" y="2494"/>
                      <a:pt x="9345" y="1469"/>
                    </a:cubicBezTo>
                    <a:cubicBezTo>
                      <a:pt x="9419" y="1383"/>
                      <a:pt x="9493" y="1309"/>
                      <a:pt x="9579" y="1222"/>
                    </a:cubicBezTo>
                    <a:cubicBezTo>
                      <a:pt x="9690" y="1111"/>
                      <a:pt x="9801" y="1000"/>
                      <a:pt x="9912" y="877"/>
                    </a:cubicBezTo>
                    <a:close/>
                    <a:moveTo>
                      <a:pt x="10172" y="0"/>
                    </a:moveTo>
                    <a:cubicBezTo>
                      <a:pt x="10085" y="0"/>
                      <a:pt x="10011" y="13"/>
                      <a:pt x="9937" y="25"/>
                    </a:cubicBezTo>
                    <a:cubicBezTo>
                      <a:pt x="9653" y="99"/>
                      <a:pt x="9369" y="185"/>
                      <a:pt x="9098" y="297"/>
                    </a:cubicBezTo>
                    <a:cubicBezTo>
                      <a:pt x="8258" y="605"/>
                      <a:pt x="7444" y="988"/>
                      <a:pt x="6691" y="1346"/>
                    </a:cubicBezTo>
                    <a:cubicBezTo>
                      <a:pt x="5506" y="1914"/>
                      <a:pt x="4271" y="2543"/>
                      <a:pt x="2913" y="3247"/>
                    </a:cubicBezTo>
                    <a:cubicBezTo>
                      <a:pt x="2407" y="3518"/>
                      <a:pt x="1889" y="3777"/>
                      <a:pt x="1370" y="4024"/>
                    </a:cubicBezTo>
                    <a:lnTo>
                      <a:pt x="667" y="4382"/>
                    </a:lnTo>
                    <a:cubicBezTo>
                      <a:pt x="482" y="4469"/>
                      <a:pt x="309" y="4568"/>
                      <a:pt x="161" y="4703"/>
                    </a:cubicBezTo>
                    <a:cubicBezTo>
                      <a:pt x="136" y="4728"/>
                      <a:pt x="111" y="4765"/>
                      <a:pt x="99" y="4802"/>
                    </a:cubicBezTo>
                    <a:cubicBezTo>
                      <a:pt x="50" y="4814"/>
                      <a:pt x="25" y="4851"/>
                      <a:pt x="13" y="4888"/>
                    </a:cubicBezTo>
                    <a:cubicBezTo>
                      <a:pt x="0" y="4938"/>
                      <a:pt x="25" y="4975"/>
                      <a:pt x="62" y="5000"/>
                    </a:cubicBezTo>
                    <a:cubicBezTo>
                      <a:pt x="482" y="5172"/>
                      <a:pt x="914" y="5333"/>
                      <a:pt x="1346" y="5456"/>
                    </a:cubicBezTo>
                    <a:cubicBezTo>
                      <a:pt x="1593" y="5530"/>
                      <a:pt x="1827" y="5617"/>
                      <a:pt x="2074" y="5691"/>
                    </a:cubicBezTo>
                    <a:cubicBezTo>
                      <a:pt x="2160" y="5715"/>
                      <a:pt x="2235" y="5740"/>
                      <a:pt x="2321" y="5765"/>
                    </a:cubicBezTo>
                    <a:lnTo>
                      <a:pt x="2395" y="5790"/>
                    </a:lnTo>
                    <a:lnTo>
                      <a:pt x="2407" y="5802"/>
                    </a:lnTo>
                    <a:cubicBezTo>
                      <a:pt x="2432" y="5814"/>
                      <a:pt x="2444" y="5827"/>
                      <a:pt x="2469" y="5827"/>
                    </a:cubicBezTo>
                    <a:cubicBezTo>
                      <a:pt x="2494" y="6061"/>
                      <a:pt x="2518" y="6283"/>
                      <a:pt x="2543" y="6518"/>
                    </a:cubicBezTo>
                    <a:cubicBezTo>
                      <a:pt x="2617" y="7246"/>
                      <a:pt x="2691" y="7999"/>
                      <a:pt x="2950" y="8690"/>
                    </a:cubicBezTo>
                    <a:lnTo>
                      <a:pt x="2950" y="8703"/>
                    </a:lnTo>
                    <a:cubicBezTo>
                      <a:pt x="2950" y="8740"/>
                      <a:pt x="2963" y="8764"/>
                      <a:pt x="2987" y="8789"/>
                    </a:cubicBezTo>
                    <a:cubicBezTo>
                      <a:pt x="3012" y="8838"/>
                      <a:pt x="3062" y="8876"/>
                      <a:pt x="3111" y="8876"/>
                    </a:cubicBezTo>
                    <a:lnTo>
                      <a:pt x="3148" y="8876"/>
                    </a:lnTo>
                    <a:cubicBezTo>
                      <a:pt x="3457" y="8764"/>
                      <a:pt x="3728" y="8604"/>
                      <a:pt x="3975" y="8382"/>
                    </a:cubicBezTo>
                    <a:cubicBezTo>
                      <a:pt x="4012" y="8345"/>
                      <a:pt x="4061" y="8308"/>
                      <a:pt x="4111" y="8271"/>
                    </a:cubicBezTo>
                    <a:cubicBezTo>
                      <a:pt x="4222" y="8184"/>
                      <a:pt x="4333" y="8098"/>
                      <a:pt x="4444" y="8024"/>
                    </a:cubicBezTo>
                    <a:lnTo>
                      <a:pt x="4617" y="7900"/>
                    </a:lnTo>
                    <a:lnTo>
                      <a:pt x="4765" y="7789"/>
                    </a:lnTo>
                    <a:cubicBezTo>
                      <a:pt x="4864" y="7728"/>
                      <a:pt x="4963" y="7653"/>
                      <a:pt x="5049" y="7579"/>
                    </a:cubicBezTo>
                    <a:cubicBezTo>
                      <a:pt x="5160" y="7777"/>
                      <a:pt x="5296" y="7999"/>
                      <a:pt x="5444" y="8258"/>
                    </a:cubicBezTo>
                    <a:cubicBezTo>
                      <a:pt x="5617" y="8530"/>
                      <a:pt x="5790" y="8814"/>
                      <a:pt x="5950" y="9061"/>
                    </a:cubicBezTo>
                    <a:cubicBezTo>
                      <a:pt x="6012" y="9147"/>
                      <a:pt x="6061" y="9246"/>
                      <a:pt x="6123" y="9345"/>
                    </a:cubicBezTo>
                    <a:cubicBezTo>
                      <a:pt x="6222" y="9530"/>
                      <a:pt x="6345" y="9703"/>
                      <a:pt x="6468" y="9875"/>
                    </a:cubicBezTo>
                    <a:cubicBezTo>
                      <a:pt x="6493" y="9900"/>
                      <a:pt x="6543" y="9925"/>
                      <a:pt x="6580" y="9925"/>
                    </a:cubicBezTo>
                    <a:cubicBezTo>
                      <a:pt x="6629" y="9925"/>
                      <a:pt x="6666" y="9900"/>
                      <a:pt x="6703" y="9875"/>
                    </a:cubicBezTo>
                    <a:cubicBezTo>
                      <a:pt x="6728" y="9838"/>
                      <a:pt x="6752" y="9789"/>
                      <a:pt x="6752" y="9740"/>
                    </a:cubicBezTo>
                    <a:cubicBezTo>
                      <a:pt x="6925" y="9431"/>
                      <a:pt x="7073" y="9110"/>
                      <a:pt x="7209" y="8801"/>
                    </a:cubicBezTo>
                    <a:lnTo>
                      <a:pt x="7258" y="8703"/>
                    </a:lnTo>
                    <a:cubicBezTo>
                      <a:pt x="7555" y="8024"/>
                      <a:pt x="7851" y="7333"/>
                      <a:pt x="8123" y="6666"/>
                    </a:cubicBezTo>
                    <a:lnTo>
                      <a:pt x="8147" y="6592"/>
                    </a:lnTo>
                    <a:cubicBezTo>
                      <a:pt x="8740" y="5185"/>
                      <a:pt x="9406" y="3518"/>
                      <a:pt x="10024" y="1827"/>
                    </a:cubicBezTo>
                    <a:cubicBezTo>
                      <a:pt x="10135" y="1519"/>
                      <a:pt x="10258" y="1210"/>
                      <a:pt x="10357" y="877"/>
                    </a:cubicBezTo>
                    <a:lnTo>
                      <a:pt x="10369" y="827"/>
                    </a:lnTo>
                    <a:cubicBezTo>
                      <a:pt x="10443" y="654"/>
                      <a:pt x="10480" y="469"/>
                      <a:pt x="10468" y="284"/>
                    </a:cubicBezTo>
                    <a:cubicBezTo>
                      <a:pt x="10505" y="222"/>
                      <a:pt x="10493" y="148"/>
                      <a:pt x="10443" y="111"/>
                    </a:cubicBezTo>
                    <a:cubicBezTo>
                      <a:pt x="10369" y="37"/>
                      <a:pt x="10270" y="0"/>
                      <a:pt x="101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64"/>
            <p:cNvSpPr/>
            <p:nvPr/>
          </p:nvSpPr>
          <p:spPr>
            <a:xfrm>
              <a:off x="6562292" y="4354432"/>
              <a:ext cx="1368335" cy="942004"/>
            </a:xfrm>
            <a:custGeom>
              <a:rect b="b" l="l" r="r" t="t"/>
              <a:pathLst>
                <a:path extrusionOk="0" h="11703" w="16999">
                  <a:moveTo>
                    <a:pt x="16961" y="211"/>
                  </a:moveTo>
                  <a:cubicBezTo>
                    <a:pt x="16998" y="87"/>
                    <a:pt x="16850" y="1"/>
                    <a:pt x="16764" y="100"/>
                  </a:cubicBezTo>
                  <a:cubicBezTo>
                    <a:pt x="16752" y="112"/>
                    <a:pt x="16752" y="124"/>
                    <a:pt x="16739" y="137"/>
                  </a:cubicBezTo>
                  <a:lnTo>
                    <a:pt x="16727" y="186"/>
                  </a:lnTo>
                  <a:lnTo>
                    <a:pt x="16715" y="235"/>
                  </a:lnTo>
                  <a:lnTo>
                    <a:pt x="16690" y="285"/>
                  </a:lnTo>
                  <a:lnTo>
                    <a:pt x="16665" y="346"/>
                  </a:lnTo>
                  <a:cubicBezTo>
                    <a:pt x="16616" y="495"/>
                    <a:pt x="16826" y="569"/>
                    <a:pt x="16887" y="433"/>
                  </a:cubicBezTo>
                  <a:lnTo>
                    <a:pt x="16912" y="359"/>
                  </a:lnTo>
                  <a:lnTo>
                    <a:pt x="16924" y="309"/>
                  </a:lnTo>
                  <a:lnTo>
                    <a:pt x="16949" y="260"/>
                  </a:lnTo>
                  <a:close/>
                  <a:moveTo>
                    <a:pt x="260" y="10197"/>
                  </a:moveTo>
                  <a:cubicBezTo>
                    <a:pt x="137" y="10110"/>
                    <a:pt x="1" y="10283"/>
                    <a:pt x="112" y="10382"/>
                  </a:cubicBezTo>
                  <a:lnTo>
                    <a:pt x="186" y="10444"/>
                  </a:lnTo>
                  <a:lnTo>
                    <a:pt x="248" y="10481"/>
                  </a:lnTo>
                  <a:lnTo>
                    <a:pt x="309" y="10530"/>
                  </a:lnTo>
                  <a:cubicBezTo>
                    <a:pt x="433" y="10617"/>
                    <a:pt x="569" y="10431"/>
                    <a:pt x="445" y="10345"/>
                  </a:cubicBezTo>
                  <a:lnTo>
                    <a:pt x="384" y="10296"/>
                  </a:lnTo>
                  <a:lnTo>
                    <a:pt x="334" y="10259"/>
                  </a:lnTo>
                  <a:close/>
                  <a:moveTo>
                    <a:pt x="1013" y="10728"/>
                  </a:moveTo>
                  <a:cubicBezTo>
                    <a:pt x="890" y="10617"/>
                    <a:pt x="741" y="10789"/>
                    <a:pt x="853" y="10900"/>
                  </a:cubicBezTo>
                  <a:cubicBezTo>
                    <a:pt x="865" y="10900"/>
                    <a:pt x="877" y="10913"/>
                    <a:pt x="890" y="10925"/>
                  </a:cubicBezTo>
                  <a:lnTo>
                    <a:pt x="951" y="10962"/>
                  </a:lnTo>
                  <a:lnTo>
                    <a:pt x="1013" y="10999"/>
                  </a:lnTo>
                  <a:lnTo>
                    <a:pt x="1087" y="11036"/>
                  </a:lnTo>
                  <a:cubicBezTo>
                    <a:pt x="1211" y="11135"/>
                    <a:pt x="1359" y="10962"/>
                    <a:pt x="1248" y="10863"/>
                  </a:cubicBezTo>
                  <a:cubicBezTo>
                    <a:pt x="1235" y="10851"/>
                    <a:pt x="1223" y="10839"/>
                    <a:pt x="1211" y="10839"/>
                  </a:cubicBezTo>
                  <a:lnTo>
                    <a:pt x="1136" y="10802"/>
                  </a:lnTo>
                  <a:lnTo>
                    <a:pt x="1075" y="10765"/>
                  </a:lnTo>
                  <a:close/>
                  <a:moveTo>
                    <a:pt x="1828" y="11123"/>
                  </a:moveTo>
                  <a:cubicBezTo>
                    <a:pt x="1680" y="11073"/>
                    <a:pt x="1593" y="11283"/>
                    <a:pt x="1741" y="11345"/>
                  </a:cubicBezTo>
                  <a:lnTo>
                    <a:pt x="1791" y="11370"/>
                  </a:lnTo>
                  <a:lnTo>
                    <a:pt x="1852" y="11382"/>
                  </a:lnTo>
                  <a:lnTo>
                    <a:pt x="1914" y="11407"/>
                  </a:lnTo>
                  <a:lnTo>
                    <a:pt x="1964" y="11431"/>
                  </a:lnTo>
                  <a:cubicBezTo>
                    <a:pt x="2001" y="11444"/>
                    <a:pt x="2050" y="11431"/>
                    <a:pt x="2075" y="11394"/>
                  </a:cubicBezTo>
                  <a:cubicBezTo>
                    <a:pt x="2136" y="11345"/>
                    <a:pt x="2124" y="11234"/>
                    <a:pt x="2038" y="11209"/>
                  </a:cubicBezTo>
                  <a:lnTo>
                    <a:pt x="1988" y="11184"/>
                  </a:lnTo>
                  <a:lnTo>
                    <a:pt x="1927" y="11172"/>
                  </a:lnTo>
                  <a:lnTo>
                    <a:pt x="1877" y="11147"/>
                  </a:lnTo>
                  <a:close/>
                  <a:moveTo>
                    <a:pt x="2692" y="11382"/>
                  </a:moveTo>
                  <a:cubicBezTo>
                    <a:pt x="2568" y="11370"/>
                    <a:pt x="2507" y="11518"/>
                    <a:pt x="2605" y="11592"/>
                  </a:cubicBezTo>
                  <a:cubicBezTo>
                    <a:pt x="2618" y="11604"/>
                    <a:pt x="2630" y="11616"/>
                    <a:pt x="2642" y="11616"/>
                  </a:cubicBezTo>
                  <a:lnTo>
                    <a:pt x="2717" y="11629"/>
                  </a:lnTo>
                  <a:lnTo>
                    <a:pt x="2778" y="11641"/>
                  </a:lnTo>
                  <a:lnTo>
                    <a:pt x="2840" y="11653"/>
                  </a:lnTo>
                  <a:lnTo>
                    <a:pt x="2877" y="11653"/>
                  </a:lnTo>
                  <a:cubicBezTo>
                    <a:pt x="3013" y="11666"/>
                    <a:pt x="3062" y="11481"/>
                    <a:pt x="2939" y="11431"/>
                  </a:cubicBezTo>
                  <a:lnTo>
                    <a:pt x="2914" y="11431"/>
                  </a:lnTo>
                  <a:lnTo>
                    <a:pt x="2865" y="11431"/>
                  </a:lnTo>
                  <a:lnTo>
                    <a:pt x="2815" y="11419"/>
                  </a:lnTo>
                  <a:lnTo>
                    <a:pt x="2766" y="11407"/>
                  </a:lnTo>
                  <a:lnTo>
                    <a:pt x="2692" y="11394"/>
                  </a:lnTo>
                  <a:close/>
                  <a:moveTo>
                    <a:pt x="3593" y="11468"/>
                  </a:moveTo>
                  <a:cubicBezTo>
                    <a:pt x="3457" y="11481"/>
                    <a:pt x="3432" y="11653"/>
                    <a:pt x="3556" y="11690"/>
                  </a:cubicBezTo>
                  <a:cubicBezTo>
                    <a:pt x="3568" y="11703"/>
                    <a:pt x="3581" y="11703"/>
                    <a:pt x="3593" y="11690"/>
                  </a:cubicBezTo>
                  <a:lnTo>
                    <a:pt x="3679" y="11690"/>
                  </a:lnTo>
                  <a:lnTo>
                    <a:pt x="3741" y="11690"/>
                  </a:lnTo>
                  <a:lnTo>
                    <a:pt x="3790" y="11690"/>
                  </a:lnTo>
                  <a:lnTo>
                    <a:pt x="3827" y="11690"/>
                  </a:lnTo>
                  <a:cubicBezTo>
                    <a:pt x="3963" y="11690"/>
                    <a:pt x="3988" y="11518"/>
                    <a:pt x="3865" y="11468"/>
                  </a:cubicBezTo>
                  <a:cubicBezTo>
                    <a:pt x="3852" y="11468"/>
                    <a:pt x="3840" y="11468"/>
                    <a:pt x="3815" y="11468"/>
                  </a:cubicBezTo>
                  <a:lnTo>
                    <a:pt x="3778" y="11468"/>
                  </a:lnTo>
                  <a:lnTo>
                    <a:pt x="3729" y="11468"/>
                  </a:lnTo>
                  <a:lnTo>
                    <a:pt x="3593" y="11468"/>
                  </a:lnTo>
                  <a:close/>
                  <a:moveTo>
                    <a:pt x="4482" y="11357"/>
                  </a:moveTo>
                  <a:cubicBezTo>
                    <a:pt x="4371" y="11394"/>
                    <a:pt x="4371" y="11567"/>
                    <a:pt x="4482" y="11592"/>
                  </a:cubicBezTo>
                  <a:cubicBezTo>
                    <a:pt x="4506" y="11592"/>
                    <a:pt x="4519" y="11592"/>
                    <a:pt x="4531" y="11592"/>
                  </a:cubicBezTo>
                  <a:lnTo>
                    <a:pt x="4593" y="11579"/>
                  </a:lnTo>
                  <a:lnTo>
                    <a:pt x="4642" y="11567"/>
                  </a:lnTo>
                  <a:lnTo>
                    <a:pt x="4704" y="11555"/>
                  </a:lnTo>
                  <a:lnTo>
                    <a:pt x="4766" y="11530"/>
                  </a:lnTo>
                  <a:cubicBezTo>
                    <a:pt x="4864" y="11505"/>
                    <a:pt x="4877" y="11370"/>
                    <a:pt x="4790" y="11320"/>
                  </a:cubicBezTo>
                  <a:cubicBezTo>
                    <a:pt x="4766" y="11308"/>
                    <a:pt x="4729" y="11295"/>
                    <a:pt x="4704" y="11308"/>
                  </a:cubicBezTo>
                  <a:lnTo>
                    <a:pt x="4642" y="11320"/>
                  </a:lnTo>
                  <a:lnTo>
                    <a:pt x="4593" y="11333"/>
                  </a:lnTo>
                  <a:lnTo>
                    <a:pt x="4543" y="11345"/>
                  </a:lnTo>
                  <a:lnTo>
                    <a:pt x="4482" y="11370"/>
                  </a:lnTo>
                  <a:close/>
                  <a:moveTo>
                    <a:pt x="5346" y="11073"/>
                  </a:moveTo>
                  <a:cubicBezTo>
                    <a:pt x="5222" y="11123"/>
                    <a:pt x="5272" y="11308"/>
                    <a:pt x="5395" y="11295"/>
                  </a:cubicBezTo>
                  <a:cubicBezTo>
                    <a:pt x="5408" y="11295"/>
                    <a:pt x="5432" y="11295"/>
                    <a:pt x="5445" y="11283"/>
                  </a:cubicBezTo>
                  <a:lnTo>
                    <a:pt x="5469" y="11271"/>
                  </a:lnTo>
                  <a:lnTo>
                    <a:pt x="5519" y="11258"/>
                  </a:lnTo>
                  <a:lnTo>
                    <a:pt x="5568" y="11234"/>
                  </a:lnTo>
                  <a:lnTo>
                    <a:pt x="5617" y="11209"/>
                  </a:lnTo>
                  <a:lnTo>
                    <a:pt x="5654" y="11184"/>
                  </a:lnTo>
                  <a:cubicBezTo>
                    <a:pt x="5741" y="11147"/>
                    <a:pt x="5741" y="11012"/>
                    <a:pt x="5642" y="10975"/>
                  </a:cubicBezTo>
                  <a:cubicBezTo>
                    <a:pt x="5617" y="10962"/>
                    <a:pt x="5580" y="10962"/>
                    <a:pt x="5556" y="10975"/>
                  </a:cubicBezTo>
                  <a:lnTo>
                    <a:pt x="5469" y="11012"/>
                  </a:lnTo>
                  <a:lnTo>
                    <a:pt x="5420" y="11036"/>
                  </a:lnTo>
                  <a:lnTo>
                    <a:pt x="5346" y="11073"/>
                  </a:lnTo>
                  <a:close/>
                  <a:moveTo>
                    <a:pt x="6136" y="10641"/>
                  </a:moveTo>
                  <a:cubicBezTo>
                    <a:pt x="6099" y="10666"/>
                    <a:pt x="6086" y="10703"/>
                    <a:pt x="6086" y="10752"/>
                  </a:cubicBezTo>
                  <a:cubicBezTo>
                    <a:pt x="6111" y="10839"/>
                    <a:pt x="6198" y="10876"/>
                    <a:pt x="6272" y="10839"/>
                  </a:cubicBezTo>
                  <a:lnTo>
                    <a:pt x="6333" y="10789"/>
                  </a:lnTo>
                  <a:lnTo>
                    <a:pt x="6370" y="10765"/>
                  </a:lnTo>
                  <a:lnTo>
                    <a:pt x="6420" y="10728"/>
                  </a:lnTo>
                  <a:lnTo>
                    <a:pt x="6469" y="10703"/>
                  </a:lnTo>
                  <a:cubicBezTo>
                    <a:pt x="6580" y="10617"/>
                    <a:pt x="6481" y="10444"/>
                    <a:pt x="6358" y="10493"/>
                  </a:cubicBezTo>
                  <a:lnTo>
                    <a:pt x="6333" y="10505"/>
                  </a:lnTo>
                  <a:lnTo>
                    <a:pt x="6247" y="10567"/>
                  </a:lnTo>
                  <a:cubicBezTo>
                    <a:pt x="6210" y="10592"/>
                    <a:pt x="6173" y="10617"/>
                    <a:pt x="6136" y="10641"/>
                  </a:cubicBezTo>
                  <a:close/>
                  <a:moveTo>
                    <a:pt x="6864" y="10086"/>
                  </a:moveTo>
                  <a:cubicBezTo>
                    <a:pt x="6753" y="10160"/>
                    <a:pt x="6864" y="10333"/>
                    <a:pt x="6988" y="10271"/>
                  </a:cubicBezTo>
                  <a:cubicBezTo>
                    <a:pt x="7000" y="10271"/>
                    <a:pt x="7000" y="10259"/>
                    <a:pt x="7012" y="10259"/>
                  </a:cubicBezTo>
                  <a:lnTo>
                    <a:pt x="7185" y="10098"/>
                  </a:lnTo>
                  <a:cubicBezTo>
                    <a:pt x="7222" y="10061"/>
                    <a:pt x="7234" y="10012"/>
                    <a:pt x="7210" y="9962"/>
                  </a:cubicBezTo>
                  <a:cubicBezTo>
                    <a:pt x="7173" y="9888"/>
                    <a:pt x="7086" y="9876"/>
                    <a:pt x="7025" y="9925"/>
                  </a:cubicBezTo>
                  <a:cubicBezTo>
                    <a:pt x="6975" y="9987"/>
                    <a:pt x="6913" y="10036"/>
                    <a:pt x="6864" y="10086"/>
                  </a:cubicBezTo>
                  <a:close/>
                  <a:moveTo>
                    <a:pt x="7494" y="9432"/>
                  </a:moveTo>
                  <a:cubicBezTo>
                    <a:pt x="7395" y="9543"/>
                    <a:pt x="7568" y="9703"/>
                    <a:pt x="7679" y="9580"/>
                  </a:cubicBezTo>
                  <a:lnTo>
                    <a:pt x="7827" y="9407"/>
                  </a:lnTo>
                  <a:cubicBezTo>
                    <a:pt x="7926" y="9296"/>
                    <a:pt x="7790" y="9148"/>
                    <a:pt x="7679" y="9222"/>
                  </a:cubicBezTo>
                  <a:cubicBezTo>
                    <a:pt x="7666" y="9234"/>
                    <a:pt x="7654" y="9246"/>
                    <a:pt x="7642" y="9259"/>
                  </a:cubicBezTo>
                  <a:cubicBezTo>
                    <a:pt x="7592" y="9320"/>
                    <a:pt x="7543" y="9370"/>
                    <a:pt x="7494" y="9432"/>
                  </a:cubicBezTo>
                  <a:close/>
                  <a:moveTo>
                    <a:pt x="8049" y="8703"/>
                  </a:moveTo>
                  <a:cubicBezTo>
                    <a:pt x="7963" y="8827"/>
                    <a:pt x="8160" y="8975"/>
                    <a:pt x="8247" y="8827"/>
                  </a:cubicBezTo>
                  <a:cubicBezTo>
                    <a:pt x="8296" y="8765"/>
                    <a:pt x="8333" y="8703"/>
                    <a:pt x="8382" y="8629"/>
                  </a:cubicBezTo>
                  <a:cubicBezTo>
                    <a:pt x="8456" y="8518"/>
                    <a:pt x="8308" y="8382"/>
                    <a:pt x="8210" y="8481"/>
                  </a:cubicBezTo>
                  <a:cubicBezTo>
                    <a:pt x="8197" y="8493"/>
                    <a:pt x="8185" y="8493"/>
                    <a:pt x="8185" y="8506"/>
                  </a:cubicBezTo>
                  <a:cubicBezTo>
                    <a:pt x="8136" y="8567"/>
                    <a:pt x="8098" y="8642"/>
                    <a:pt x="8061" y="8703"/>
                  </a:cubicBezTo>
                  <a:close/>
                  <a:moveTo>
                    <a:pt x="8518" y="7913"/>
                  </a:moveTo>
                  <a:cubicBezTo>
                    <a:pt x="8493" y="7963"/>
                    <a:pt x="8506" y="8024"/>
                    <a:pt x="8543" y="8061"/>
                  </a:cubicBezTo>
                  <a:cubicBezTo>
                    <a:pt x="8605" y="8111"/>
                    <a:pt x="8691" y="8086"/>
                    <a:pt x="8728" y="8024"/>
                  </a:cubicBezTo>
                  <a:cubicBezTo>
                    <a:pt x="8765" y="7950"/>
                    <a:pt x="8802" y="7889"/>
                    <a:pt x="8827" y="7814"/>
                  </a:cubicBezTo>
                  <a:cubicBezTo>
                    <a:pt x="8888" y="7703"/>
                    <a:pt x="8740" y="7592"/>
                    <a:pt x="8654" y="7679"/>
                  </a:cubicBezTo>
                  <a:cubicBezTo>
                    <a:pt x="8642" y="7691"/>
                    <a:pt x="8629" y="7703"/>
                    <a:pt x="8629" y="7716"/>
                  </a:cubicBezTo>
                  <a:cubicBezTo>
                    <a:pt x="8592" y="7777"/>
                    <a:pt x="8555" y="7852"/>
                    <a:pt x="8518" y="7913"/>
                  </a:cubicBezTo>
                  <a:close/>
                  <a:moveTo>
                    <a:pt x="8901" y="7086"/>
                  </a:moveTo>
                  <a:cubicBezTo>
                    <a:pt x="8851" y="7197"/>
                    <a:pt x="9000" y="7296"/>
                    <a:pt x="9098" y="7210"/>
                  </a:cubicBezTo>
                  <a:cubicBezTo>
                    <a:pt x="9111" y="7197"/>
                    <a:pt x="9111" y="7185"/>
                    <a:pt x="9123" y="7173"/>
                  </a:cubicBezTo>
                  <a:cubicBezTo>
                    <a:pt x="9148" y="7099"/>
                    <a:pt x="9172" y="7024"/>
                    <a:pt x="9197" y="6950"/>
                  </a:cubicBezTo>
                  <a:cubicBezTo>
                    <a:pt x="9246" y="6827"/>
                    <a:pt x="9086" y="6728"/>
                    <a:pt x="9012" y="6839"/>
                  </a:cubicBezTo>
                  <a:cubicBezTo>
                    <a:pt x="9000" y="6839"/>
                    <a:pt x="8987" y="6852"/>
                    <a:pt x="8987" y="6876"/>
                  </a:cubicBezTo>
                  <a:cubicBezTo>
                    <a:pt x="8963" y="6938"/>
                    <a:pt x="8926" y="7012"/>
                    <a:pt x="8901" y="7086"/>
                  </a:cubicBezTo>
                  <a:close/>
                  <a:moveTo>
                    <a:pt x="9197" y="6222"/>
                  </a:moveTo>
                  <a:cubicBezTo>
                    <a:pt x="9160" y="6370"/>
                    <a:pt x="9382" y="6432"/>
                    <a:pt x="9419" y="6284"/>
                  </a:cubicBezTo>
                  <a:cubicBezTo>
                    <a:pt x="9444" y="6197"/>
                    <a:pt x="9456" y="6123"/>
                    <a:pt x="9481" y="6049"/>
                  </a:cubicBezTo>
                  <a:cubicBezTo>
                    <a:pt x="9506" y="5951"/>
                    <a:pt x="9395" y="5864"/>
                    <a:pt x="9308" y="5926"/>
                  </a:cubicBezTo>
                  <a:cubicBezTo>
                    <a:pt x="9284" y="5938"/>
                    <a:pt x="9259" y="5963"/>
                    <a:pt x="9246" y="6000"/>
                  </a:cubicBezTo>
                  <a:cubicBezTo>
                    <a:pt x="9234" y="6074"/>
                    <a:pt x="9209" y="6148"/>
                    <a:pt x="9197" y="6222"/>
                  </a:cubicBezTo>
                  <a:close/>
                  <a:moveTo>
                    <a:pt x="9382" y="5321"/>
                  </a:moveTo>
                  <a:cubicBezTo>
                    <a:pt x="9358" y="5444"/>
                    <a:pt x="9530" y="5506"/>
                    <a:pt x="9592" y="5407"/>
                  </a:cubicBezTo>
                  <a:cubicBezTo>
                    <a:pt x="9604" y="5395"/>
                    <a:pt x="9617" y="5370"/>
                    <a:pt x="9617" y="5358"/>
                  </a:cubicBezTo>
                  <a:cubicBezTo>
                    <a:pt x="9629" y="5284"/>
                    <a:pt x="9629" y="5198"/>
                    <a:pt x="9641" y="5124"/>
                  </a:cubicBezTo>
                  <a:cubicBezTo>
                    <a:pt x="9641" y="5099"/>
                    <a:pt x="9641" y="5087"/>
                    <a:pt x="9641" y="5062"/>
                  </a:cubicBezTo>
                  <a:cubicBezTo>
                    <a:pt x="9666" y="5000"/>
                    <a:pt x="9629" y="4938"/>
                    <a:pt x="9567" y="4926"/>
                  </a:cubicBezTo>
                  <a:cubicBezTo>
                    <a:pt x="9555" y="4914"/>
                    <a:pt x="9543" y="4914"/>
                    <a:pt x="9530" y="4926"/>
                  </a:cubicBezTo>
                  <a:cubicBezTo>
                    <a:pt x="9456" y="4926"/>
                    <a:pt x="9370" y="4926"/>
                    <a:pt x="9296" y="4926"/>
                  </a:cubicBezTo>
                  <a:cubicBezTo>
                    <a:pt x="9172" y="4926"/>
                    <a:pt x="9135" y="5111"/>
                    <a:pt x="9259" y="5148"/>
                  </a:cubicBezTo>
                  <a:cubicBezTo>
                    <a:pt x="9271" y="5161"/>
                    <a:pt x="9284" y="5161"/>
                    <a:pt x="9308" y="5161"/>
                  </a:cubicBezTo>
                  <a:lnTo>
                    <a:pt x="9419" y="5161"/>
                  </a:lnTo>
                  <a:cubicBezTo>
                    <a:pt x="9419" y="5222"/>
                    <a:pt x="9395" y="5272"/>
                    <a:pt x="9395" y="5333"/>
                  </a:cubicBezTo>
                  <a:close/>
                  <a:moveTo>
                    <a:pt x="9456" y="4420"/>
                  </a:moveTo>
                  <a:cubicBezTo>
                    <a:pt x="9469" y="4556"/>
                    <a:pt x="9666" y="4556"/>
                    <a:pt x="9679" y="4420"/>
                  </a:cubicBezTo>
                  <a:lnTo>
                    <a:pt x="9679" y="4358"/>
                  </a:lnTo>
                  <a:lnTo>
                    <a:pt x="9679" y="4173"/>
                  </a:lnTo>
                  <a:cubicBezTo>
                    <a:pt x="9679" y="4050"/>
                    <a:pt x="9506" y="4025"/>
                    <a:pt x="9456" y="4136"/>
                  </a:cubicBezTo>
                  <a:cubicBezTo>
                    <a:pt x="9456" y="4161"/>
                    <a:pt x="9456" y="4173"/>
                    <a:pt x="9456" y="4185"/>
                  </a:cubicBezTo>
                  <a:lnTo>
                    <a:pt x="9456" y="4420"/>
                  </a:lnTo>
                  <a:close/>
                  <a:moveTo>
                    <a:pt x="9395" y="3506"/>
                  </a:moveTo>
                  <a:cubicBezTo>
                    <a:pt x="9407" y="3642"/>
                    <a:pt x="9604" y="3642"/>
                    <a:pt x="9617" y="3506"/>
                  </a:cubicBezTo>
                  <a:lnTo>
                    <a:pt x="9617" y="3482"/>
                  </a:lnTo>
                  <a:cubicBezTo>
                    <a:pt x="9604" y="3395"/>
                    <a:pt x="9592" y="3321"/>
                    <a:pt x="9580" y="3235"/>
                  </a:cubicBezTo>
                  <a:cubicBezTo>
                    <a:pt x="9555" y="3111"/>
                    <a:pt x="9370" y="3111"/>
                    <a:pt x="9358" y="3235"/>
                  </a:cubicBezTo>
                  <a:cubicBezTo>
                    <a:pt x="9345" y="3260"/>
                    <a:pt x="9345" y="3272"/>
                    <a:pt x="9358" y="3284"/>
                  </a:cubicBezTo>
                  <a:cubicBezTo>
                    <a:pt x="9370" y="3358"/>
                    <a:pt x="9382" y="3432"/>
                    <a:pt x="9395" y="3506"/>
                  </a:cubicBezTo>
                  <a:close/>
                  <a:moveTo>
                    <a:pt x="9111" y="2692"/>
                  </a:moveTo>
                  <a:cubicBezTo>
                    <a:pt x="9197" y="2791"/>
                    <a:pt x="9358" y="2716"/>
                    <a:pt x="9321" y="2593"/>
                  </a:cubicBezTo>
                  <a:cubicBezTo>
                    <a:pt x="9308" y="2568"/>
                    <a:pt x="9308" y="2556"/>
                    <a:pt x="9296" y="2544"/>
                  </a:cubicBezTo>
                  <a:cubicBezTo>
                    <a:pt x="9234" y="2482"/>
                    <a:pt x="9172" y="2420"/>
                    <a:pt x="9098" y="2371"/>
                  </a:cubicBezTo>
                  <a:cubicBezTo>
                    <a:pt x="8987" y="2297"/>
                    <a:pt x="8851" y="2433"/>
                    <a:pt x="8938" y="2544"/>
                  </a:cubicBezTo>
                  <a:cubicBezTo>
                    <a:pt x="8950" y="2544"/>
                    <a:pt x="8963" y="2556"/>
                    <a:pt x="8975" y="2568"/>
                  </a:cubicBezTo>
                  <a:cubicBezTo>
                    <a:pt x="9024" y="2593"/>
                    <a:pt x="9074" y="2642"/>
                    <a:pt x="9111" y="2692"/>
                  </a:cubicBezTo>
                  <a:close/>
                  <a:moveTo>
                    <a:pt x="8395" y="2544"/>
                  </a:moveTo>
                  <a:cubicBezTo>
                    <a:pt x="8531" y="2507"/>
                    <a:pt x="8493" y="2309"/>
                    <a:pt x="8358" y="2321"/>
                  </a:cubicBezTo>
                  <a:cubicBezTo>
                    <a:pt x="8345" y="2321"/>
                    <a:pt x="8333" y="2321"/>
                    <a:pt x="8321" y="2321"/>
                  </a:cubicBezTo>
                  <a:cubicBezTo>
                    <a:pt x="8247" y="2346"/>
                    <a:pt x="8173" y="2383"/>
                    <a:pt x="8098" y="2420"/>
                  </a:cubicBezTo>
                  <a:cubicBezTo>
                    <a:pt x="8074" y="2433"/>
                    <a:pt x="8049" y="2445"/>
                    <a:pt x="8037" y="2470"/>
                  </a:cubicBezTo>
                  <a:cubicBezTo>
                    <a:pt x="8000" y="2568"/>
                    <a:pt x="8098" y="2679"/>
                    <a:pt x="8197" y="2630"/>
                  </a:cubicBezTo>
                  <a:cubicBezTo>
                    <a:pt x="8259" y="2593"/>
                    <a:pt x="8333" y="2568"/>
                    <a:pt x="8395" y="2544"/>
                  </a:cubicBezTo>
                  <a:close/>
                  <a:moveTo>
                    <a:pt x="7642" y="3000"/>
                  </a:moveTo>
                  <a:cubicBezTo>
                    <a:pt x="7666" y="2976"/>
                    <a:pt x="7679" y="2951"/>
                    <a:pt x="7679" y="2926"/>
                  </a:cubicBezTo>
                  <a:cubicBezTo>
                    <a:pt x="7691" y="2815"/>
                    <a:pt x="7568" y="2754"/>
                    <a:pt x="7494" y="2815"/>
                  </a:cubicBezTo>
                  <a:cubicBezTo>
                    <a:pt x="7420" y="2877"/>
                    <a:pt x="7370" y="2926"/>
                    <a:pt x="7308" y="3000"/>
                  </a:cubicBezTo>
                  <a:cubicBezTo>
                    <a:pt x="7284" y="3037"/>
                    <a:pt x="7271" y="3087"/>
                    <a:pt x="7296" y="3136"/>
                  </a:cubicBezTo>
                  <a:cubicBezTo>
                    <a:pt x="7346" y="3198"/>
                    <a:pt x="7432" y="3210"/>
                    <a:pt x="7481" y="3149"/>
                  </a:cubicBezTo>
                  <a:cubicBezTo>
                    <a:pt x="7531" y="3087"/>
                    <a:pt x="7580" y="3037"/>
                    <a:pt x="7642" y="2988"/>
                  </a:cubicBezTo>
                  <a:close/>
                  <a:moveTo>
                    <a:pt x="7259" y="3692"/>
                  </a:moveTo>
                  <a:cubicBezTo>
                    <a:pt x="7259" y="3655"/>
                    <a:pt x="7234" y="3605"/>
                    <a:pt x="7185" y="3593"/>
                  </a:cubicBezTo>
                  <a:cubicBezTo>
                    <a:pt x="7111" y="3568"/>
                    <a:pt x="7025" y="3630"/>
                    <a:pt x="7037" y="3704"/>
                  </a:cubicBezTo>
                  <a:cubicBezTo>
                    <a:pt x="7037" y="3790"/>
                    <a:pt x="7049" y="3877"/>
                    <a:pt x="7086" y="3963"/>
                  </a:cubicBezTo>
                  <a:cubicBezTo>
                    <a:pt x="7123" y="4099"/>
                    <a:pt x="7321" y="4050"/>
                    <a:pt x="7308" y="3914"/>
                  </a:cubicBezTo>
                  <a:cubicBezTo>
                    <a:pt x="7308" y="3914"/>
                    <a:pt x="7308" y="3901"/>
                    <a:pt x="7308" y="3889"/>
                  </a:cubicBezTo>
                  <a:cubicBezTo>
                    <a:pt x="7284" y="3827"/>
                    <a:pt x="7271" y="3766"/>
                    <a:pt x="7271" y="3692"/>
                  </a:cubicBezTo>
                  <a:close/>
                  <a:moveTo>
                    <a:pt x="7666" y="4408"/>
                  </a:moveTo>
                  <a:cubicBezTo>
                    <a:pt x="7568" y="4321"/>
                    <a:pt x="7420" y="4432"/>
                    <a:pt x="7481" y="4556"/>
                  </a:cubicBezTo>
                  <a:cubicBezTo>
                    <a:pt x="7481" y="4556"/>
                    <a:pt x="7494" y="4568"/>
                    <a:pt x="7506" y="4580"/>
                  </a:cubicBezTo>
                  <a:cubicBezTo>
                    <a:pt x="7555" y="4642"/>
                    <a:pt x="7617" y="4691"/>
                    <a:pt x="7679" y="4741"/>
                  </a:cubicBezTo>
                  <a:cubicBezTo>
                    <a:pt x="7802" y="4840"/>
                    <a:pt x="7950" y="4667"/>
                    <a:pt x="7839" y="4568"/>
                  </a:cubicBezTo>
                  <a:cubicBezTo>
                    <a:pt x="7778" y="4519"/>
                    <a:pt x="7728" y="4469"/>
                    <a:pt x="7666" y="4408"/>
                  </a:cubicBezTo>
                  <a:close/>
                  <a:moveTo>
                    <a:pt x="8395" y="4852"/>
                  </a:moveTo>
                  <a:cubicBezTo>
                    <a:pt x="8271" y="4815"/>
                    <a:pt x="8197" y="4988"/>
                    <a:pt x="8308" y="5062"/>
                  </a:cubicBezTo>
                  <a:cubicBezTo>
                    <a:pt x="8321" y="5062"/>
                    <a:pt x="8333" y="5074"/>
                    <a:pt x="8345" y="5074"/>
                  </a:cubicBezTo>
                  <a:cubicBezTo>
                    <a:pt x="8419" y="5099"/>
                    <a:pt x="8493" y="5111"/>
                    <a:pt x="8580" y="5124"/>
                  </a:cubicBezTo>
                  <a:cubicBezTo>
                    <a:pt x="8703" y="5136"/>
                    <a:pt x="8765" y="4963"/>
                    <a:pt x="8654" y="4901"/>
                  </a:cubicBezTo>
                  <a:cubicBezTo>
                    <a:pt x="8642" y="4901"/>
                    <a:pt x="8629" y="4889"/>
                    <a:pt x="8617" y="4889"/>
                  </a:cubicBezTo>
                  <a:cubicBezTo>
                    <a:pt x="8543" y="4877"/>
                    <a:pt x="8469" y="4864"/>
                    <a:pt x="8395" y="4852"/>
                  </a:cubicBezTo>
                  <a:close/>
                  <a:moveTo>
                    <a:pt x="10197" y="4852"/>
                  </a:moveTo>
                  <a:cubicBezTo>
                    <a:pt x="10074" y="4864"/>
                    <a:pt x="10074" y="5049"/>
                    <a:pt x="10197" y="5074"/>
                  </a:cubicBezTo>
                  <a:cubicBezTo>
                    <a:pt x="10209" y="5074"/>
                    <a:pt x="10222" y="5074"/>
                    <a:pt x="10234" y="5074"/>
                  </a:cubicBezTo>
                  <a:lnTo>
                    <a:pt x="10469" y="5037"/>
                  </a:lnTo>
                  <a:cubicBezTo>
                    <a:pt x="10592" y="5012"/>
                    <a:pt x="10592" y="4827"/>
                    <a:pt x="10469" y="4815"/>
                  </a:cubicBezTo>
                  <a:cubicBezTo>
                    <a:pt x="10456" y="4803"/>
                    <a:pt x="10431" y="4803"/>
                    <a:pt x="10419" y="4815"/>
                  </a:cubicBezTo>
                  <a:cubicBezTo>
                    <a:pt x="10345" y="4827"/>
                    <a:pt x="10271" y="4840"/>
                    <a:pt x="10197" y="4852"/>
                  </a:cubicBezTo>
                  <a:close/>
                  <a:moveTo>
                    <a:pt x="11098" y="4667"/>
                  </a:moveTo>
                  <a:cubicBezTo>
                    <a:pt x="11012" y="4691"/>
                    <a:pt x="10975" y="4803"/>
                    <a:pt x="11049" y="4864"/>
                  </a:cubicBezTo>
                  <a:cubicBezTo>
                    <a:pt x="11073" y="4889"/>
                    <a:pt x="11123" y="4901"/>
                    <a:pt x="11160" y="4901"/>
                  </a:cubicBezTo>
                  <a:lnTo>
                    <a:pt x="11382" y="4840"/>
                  </a:lnTo>
                  <a:cubicBezTo>
                    <a:pt x="11518" y="4803"/>
                    <a:pt x="11493" y="4593"/>
                    <a:pt x="11345" y="4605"/>
                  </a:cubicBezTo>
                  <a:lnTo>
                    <a:pt x="11320" y="4605"/>
                  </a:lnTo>
                  <a:lnTo>
                    <a:pt x="11098" y="4667"/>
                  </a:lnTo>
                  <a:close/>
                  <a:moveTo>
                    <a:pt x="11987" y="4408"/>
                  </a:moveTo>
                  <a:cubicBezTo>
                    <a:pt x="11851" y="4457"/>
                    <a:pt x="11888" y="4642"/>
                    <a:pt x="12024" y="4642"/>
                  </a:cubicBezTo>
                  <a:cubicBezTo>
                    <a:pt x="12036" y="4642"/>
                    <a:pt x="12049" y="4642"/>
                    <a:pt x="12061" y="4642"/>
                  </a:cubicBezTo>
                  <a:lnTo>
                    <a:pt x="12283" y="4556"/>
                  </a:lnTo>
                  <a:cubicBezTo>
                    <a:pt x="12394" y="4519"/>
                    <a:pt x="12369" y="4334"/>
                    <a:pt x="12246" y="4334"/>
                  </a:cubicBezTo>
                  <a:cubicBezTo>
                    <a:pt x="12221" y="4334"/>
                    <a:pt x="12209" y="4334"/>
                    <a:pt x="12197" y="4346"/>
                  </a:cubicBezTo>
                  <a:lnTo>
                    <a:pt x="11987" y="4420"/>
                  </a:lnTo>
                  <a:close/>
                  <a:moveTo>
                    <a:pt x="12839" y="4074"/>
                  </a:moveTo>
                  <a:cubicBezTo>
                    <a:pt x="12727" y="4124"/>
                    <a:pt x="12764" y="4296"/>
                    <a:pt x="12888" y="4296"/>
                  </a:cubicBezTo>
                  <a:cubicBezTo>
                    <a:pt x="12900" y="4296"/>
                    <a:pt x="12913" y="4296"/>
                    <a:pt x="12925" y="4284"/>
                  </a:cubicBezTo>
                  <a:lnTo>
                    <a:pt x="13147" y="4185"/>
                  </a:lnTo>
                  <a:cubicBezTo>
                    <a:pt x="13258" y="4136"/>
                    <a:pt x="13209" y="3951"/>
                    <a:pt x="13085" y="3963"/>
                  </a:cubicBezTo>
                  <a:cubicBezTo>
                    <a:pt x="13073" y="3963"/>
                    <a:pt x="13061" y="3976"/>
                    <a:pt x="13048" y="3976"/>
                  </a:cubicBezTo>
                  <a:close/>
                  <a:moveTo>
                    <a:pt x="13653" y="3655"/>
                  </a:moveTo>
                  <a:cubicBezTo>
                    <a:pt x="13542" y="3729"/>
                    <a:pt x="13604" y="3889"/>
                    <a:pt x="13727" y="3877"/>
                  </a:cubicBezTo>
                  <a:cubicBezTo>
                    <a:pt x="13740" y="3877"/>
                    <a:pt x="13752" y="3864"/>
                    <a:pt x="13764" y="3864"/>
                  </a:cubicBezTo>
                  <a:cubicBezTo>
                    <a:pt x="13838" y="3827"/>
                    <a:pt x="13900" y="3778"/>
                    <a:pt x="13974" y="3741"/>
                  </a:cubicBezTo>
                  <a:cubicBezTo>
                    <a:pt x="14098" y="3655"/>
                    <a:pt x="13987" y="3457"/>
                    <a:pt x="13851" y="3544"/>
                  </a:cubicBezTo>
                  <a:close/>
                  <a:moveTo>
                    <a:pt x="14419" y="3161"/>
                  </a:moveTo>
                  <a:cubicBezTo>
                    <a:pt x="14320" y="3235"/>
                    <a:pt x="14394" y="3395"/>
                    <a:pt x="14517" y="3371"/>
                  </a:cubicBezTo>
                  <a:cubicBezTo>
                    <a:pt x="14530" y="3371"/>
                    <a:pt x="14554" y="3358"/>
                    <a:pt x="14567" y="3358"/>
                  </a:cubicBezTo>
                  <a:cubicBezTo>
                    <a:pt x="14628" y="3309"/>
                    <a:pt x="14690" y="3260"/>
                    <a:pt x="14752" y="3210"/>
                  </a:cubicBezTo>
                  <a:cubicBezTo>
                    <a:pt x="14826" y="3149"/>
                    <a:pt x="14801" y="3013"/>
                    <a:pt x="14690" y="3000"/>
                  </a:cubicBezTo>
                  <a:cubicBezTo>
                    <a:pt x="14665" y="3000"/>
                    <a:pt x="14628" y="3013"/>
                    <a:pt x="14604" y="3025"/>
                  </a:cubicBezTo>
                  <a:close/>
                  <a:moveTo>
                    <a:pt x="15135" y="2581"/>
                  </a:moveTo>
                  <a:cubicBezTo>
                    <a:pt x="15097" y="2605"/>
                    <a:pt x="15085" y="2655"/>
                    <a:pt x="15097" y="2692"/>
                  </a:cubicBezTo>
                  <a:cubicBezTo>
                    <a:pt x="15110" y="2778"/>
                    <a:pt x="15221" y="2815"/>
                    <a:pt x="15295" y="2754"/>
                  </a:cubicBezTo>
                  <a:cubicBezTo>
                    <a:pt x="15344" y="2704"/>
                    <a:pt x="15406" y="2642"/>
                    <a:pt x="15455" y="2593"/>
                  </a:cubicBezTo>
                  <a:cubicBezTo>
                    <a:pt x="15579" y="2482"/>
                    <a:pt x="15418" y="2309"/>
                    <a:pt x="15307" y="2420"/>
                  </a:cubicBezTo>
                  <a:cubicBezTo>
                    <a:pt x="15246" y="2470"/>
                    <a:pt x="15196" y="2531"/>
                    <a:pt x="15135" y="2581"/>
                  </a:cubicBezTo>
                  <a:close/>
                  <a:moveTo>
                    <a:pt x="15752" y="1926"/>
                  </a:moveTo>
                  <a:cubicBezTo>
                    <a:pt x="15715" y="1951"/>
                    <a:pt x="15715" y="2001"/>
                    <a:pt x="15739" y="2050"/>
                  </a:cubicBezTo>
                  <a:cubicBezTo>
                    <a:pt x="15776" y="2124"/>
                    <a:pt x="15875" y="2124"/>
                    <a:pt x="15925" y="2062"/>
                  </a:cubicBezTo>
                  <a:cubicBezTo>
                    <a:pt x="15974" y="2001"/>
                    <a:pt x="16023" y="1939"/>
                    <a:pt x="16073" y="1877"/>
                  </a:cubicBezTo>
                  <a:cubicBezTo>
                    <a:pt x="16134" y="1778"/>
                    <a:pt x="16023" y="1655"/>
                    <a:pt x="15925" y="1717"/>
                  </a:cubicBezTo>
                  <a:cubicBezTo>
                    <a:pt x="15912" y="1717"/>
                    <a:pt x="15900" y="1729"/>
                    <a:pt x="15900" y="1741"/>
                  </a:cubicBezTo>
                  <a:cubicBezTo>
                    <a:pt x="15850" y="1803"/>
                    <a:pt x="15801" y="1865"/>
                    <a:pt x="15752" y="1926"/>
                  </a:cubicBezTo>
                  <a:close/>
                  <a:moveTo>
                    <a:pt x="16270" y="1173"/>
                  </a:moveTo>
                  <a:cubicBezTo>
                    <a:pt x="16159" y="1285"/>
                    <a:pt x="16332" y="1445"/>
                    <a:pt x="16443" y="1322"/>
                  </a:cubicBezTo>
                  <a:cubicBezTo>
                    <a:pt x="16455" y="1322"/>
                    <a:pt x="16455" y="1309"/>
                    <a:pt x="16468" y="1297"/>
                  </a:cubicBezTo>
                  <a:lnTo>
                    <a:pt x="16492" y="1248"/>
                  </a:lnTo>
                  <a:lnTo>
                    <a:pt x="16542" y="1149"/>
                  </a:lnTo>
                  <a:lnTo>
                    <a:pt x="16579" y="1087"/>
                  </a:lnTo>
                  <a:cubicBezTo>
                    <a:pt x="16653" y="964"/>
                    <a:pt x="16480" y="853"/>
                    <a:pt x="16394" y="951"/>
                  </a:cubicBezTo>
                  <a:cubicBezTo>
                    <a:pt x="16381" y="964"/>
                    <a:pt x="16381" y="976"/>
                    <a:pt x="16381" y="976"/>
                  </a:cubicBezTo>
                  <a:lnTo>
                    <a:pt x="16344" y="1038"/>
                  </a:lnTo>
                  <a:lnTo>
                    <a:pt x="16295" y="113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0" name="Shape 1610"/>
        <p:cNvGrpSpPr/>
        <p:nvPr/>
      </p:nvGrpSpPr>
      <p:grpSpPr>
        <a:xfrm>
          <a:off x="0" y="0"/>
          <a:ext cx="0" cy="0"/>
          <a:chOff x="0" y="0"/>
          <a:chExt cx="0" cy="0"/>
        </a:xfrm>
      </p:grpSpPr>
      <p:sp>
        <p:nvSpPr>
          <p:cNvPr id="1611" name="Google Shape;1611;p66"/>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rgbClr val="B0D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1754550" y="1135650"/>
            <a:ext cx="5634900" cy="2872200"/>
          </a:xfrm>
          <a:prstGeom prst="plaque">
            <a:avLst>
              <a:gd fmla="val 11691"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3" name="Google Shape;1613;p66"/>
          <p:cNvCxnSpPr/>
          <p:nvPr/>
        </p:nvCxnSpPr>
        <p:spPr>
          <a:xfrm>
            <a:off x="2572800" y="3116850"/>
            <a:ext cx="3998400" cy="0"/>
          </a:xfrm>
          <a:prstGeom prst="straightConnector1">
            <a:avLst/>
          </a:prstGeom>
          <a:noFill/>
          <a:ln cap="flat" cmpd="sng" w="19050">
            <a:solidFill>
              <a:schemeClr val="dk2"/>
            </a:solidFill>
            <a:prstDash val="solid"/>
            <a:round/>
            <a:headEnd len="med" w="med" type="none"/>
            <a:tailEnd len="med" w="med" type="none"/>
          </a:ln>
        </p:spPr>
      </p:cxnSp>
      <p:cxnSp>
        <p:nvCxnSpPr>
          <p:cNvPr id="1614" name="Google Shape;1614;p66"/>
          <p:cNvCxnSpPr/>
          <p:nvPr/>
        </p:nvCxnSpPr>
        <p:spPr>
          <a:xfrm>
            <a:off x="2572800" y="2222750"/>
            <a:ext cx="3998400" cy="0"/>
          </a:xfrm>
          <a:prstGeom prst="straightConnector1">
            <a:avLst/>
          </a:prstGeom>
          <a:noFill/>
          <a:ln cap="flat" cmpd="sng" w="19050">
            <a:solidFill>
              <a:schemeClr val="dk2"/>
            </a:solidFill>
            <a:prstDash val="solid"/>
            <a:round/>
            <a:headEnd len="med" w="med" type="none"/>
            <a:tailEnd len="med" w="med" type="none"/>
          </a:ln>
        </p:spPr>
      </p:cxnSp>
      <p:grpSp>
        <p:nvGrpSpPr>
          <p:cNvPr id="1615" name="Google Shape;1615;p66"/>
          <p:cNvGrpSpPr/>
          <p:nvPr/>
        </p:nvGrpSpPr>
        <p:grpSpPr>
          <a:xfrm rot="697126">
            <a:off x="8280187" y="-46678"/>
            <a:ext cx="1305393" cy="1346461"/>
            <a:chOff x="1492000" y="427450"/>
            <a:chExt cx="1188000" cy="1225375"/>
          </a:xfrm>
        </p:grpSpPr>
        <p:sp>
          <p:nvSpPr>
            <p:cNvPr id="1616" name="Google Shape;1616;p66"/>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6"/>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7" name="Google Shape;1627;p66"/>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8" name="Google Shape;1628;p66"/>
          <p:cNvGrpSpPr/>
          <p:nvPr/>
        </p:nvGrpSpPr>
        <p:grpSpPr>
          <a:xfrm flipH="1" rot="-1976796">
            <a:off x="5917481" y="3990133"/>
            <a:ext cx="3474354" cy="888893"/>
            <a:chOff x="3809875" y="1963175"/>
            <a:chExt cx="1923600" cy="492150"/>
          </a:xfrm>
        </p:grpSpPr>
        <p:sp>
          <p:nvSpPr>
            <p:cNvPr id="1629" name="Google Shape;1629;p66"/>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66"/>
          <p:cNvGrpSpPr/>
          <p:nvPr/>
        </p:nvGrpSpPr>
        <p:grpSpPr>
          <a:xfrm rot="-375097">
            <a:off x="1228557" y="-253382"/>
            <a:ext cx="711742" cy="793298"/>
            <a:chOff x="6554696" y="509501"/>
            <a:chExt cx="711709" cy="793261"/>
          </a:xfrm>
        </p:grpSpPr>
        <p:sp>
          <p:nvSpPr>
            <p:cNvPr id="1641" name="Google Shape;1641;p66"/>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66"/>
          <p:cNvGrpSpPr/>
          <p:nvPr/>
        </p:nvGrpSpPr>
        <p:grpSpPr>
          <a:xfrm rot="807122">
            <a:off x="809300" y="4708652"/>
            <a:ext cx="2497551" cy="2401906"/>
            <a:chOff x="1857000" y="3245400"/>
            <a:chExt cx="1233825" cy="1186575"/>
          </a:xfrm>
        </p:grpSpPr>
        <p:sp>
          <p:nvSpPr>
            <p:cNvPr id="1644" name="Google Shape;1644;p66"/>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0" name="Google Shape;1650;p66"/>
          <p:cNvSpPr/>
          <p:nvPr/>
        </p:nvSpPr>
        <p:spPr>
          <a:xfrm rot="-381518">
            <a:off x="1317430" y="-146232"/>
            <a:ext cx="102933" cy="551241"/>
          </a:xfrm>
          <a:prstGeom prst="roundRect">
            <a:avLst>
              <a:gd fmla="val 50000" name="adj"/>
            </a:avLst>
          </a:prstGeom>
          <a:solidFill>
            <a:srgbClr val="EEEEEE">
              <a:alpha val="474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txBox="1"/>
          <p:nvPr>
            <p:ph type="ctrTitle"/>
          </p:nvPr>
        </p:nvSpPr>
        <p:spPr>
          <a:xfrm>
            <a:off x="2351850" y="1460922"/>
            <a:ext cx="4440300" cy="1749000"/>
          </a:xfrm>
          <a:prstGeom prst="rect">
            <a:avLst/>
          </a:prstGeom>
        </p:spPr>
        <p:txBody>
          <a:bodyPr anchorCtr="0" anchor="t" bIns="0" lIns="0" spcFirstLastPara="1" rIns="0" wrap="square" tIns="0">
            <a:noAutofit/>
          </a:bodyPr>
          <a:lstStyle>
            <a:lvl1pPr lvl="0" rtl="0" algn="ctr">
              <a:spcBef>
                <a:spcPts val="0"/>
              </a:spcBef>
              <a:spcAft>
                <a:spcPts val="0"/>
              </a:spcAft>
              <a:buSzPts val="5200"/>
              <a:buFont typeface="Itim"/>
              <a:buNone/>
              <a:defRPr b="1" sz="6000">
                <a:latin typeface="Itim"/>
                <a:ea typeface="Itim"/>
                <a:cs typeface="Itim"/>
                <a:sym typeface="Itim"/>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52" name="Google Shape;1652;p66"/>
          <p:cNvSpPr txBox="1"/>
          <p:nvPr>
            <p:ph idx="1" type="subTitle"/>
          </p:nvPr>
        </p:nvSpPr>
        <p:spPr>
          <a:xfrm>
            <a:off x="2351850" y="3287050"/>
            <a:ext cx="4440300" cy="357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3" name="Shape 1653"/>
        <p:cNvGrpSpPr/>
        <p:nvPr/>
      </p:nvGrpSpPr>
      <p:grpSpPr>
        <a:xfrm>
          <a:off x="0" y="0"/>
          <a:ext cx="0" cy="0"/>
          <a:chOff x="0" y="0"/>
          <a:chExt cx="0" cy="0"/>
        </a:xfrm>
      </p:grpSpPr>
      <p:grpSp>
        <p:nvGrpSpPr>
          <p:cNvPr id="1654" name="Google Shape;1654;p67"/>
          <p:cNvGrpSpPr/>
          <p:nvPr/>
        </p:nvGrpSpPr>
        <p:grpSpPr>
          <a:xfrm>
            <a:off x="-1700" y="329"/>
            <a:ext cx="9147400" cy="5142843"/>
            <a:chOff x="238125" y="854700"/>
            <a:chExt cx="7142500" cy="4015650"/>
          </a:xfrm>
        </p:grpSpPr>
        <p:sp>
          <p:nvSpPr>
            <p:cNvPr id="1655" name="Google Shape;1655;p6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7" name="Google Shape;1677;p67"/>
          <p:cNvSpPr txBox="1"/>
          <p:nvPr>
            <p:ph idx="1" type="subTitle"/>
          </p:nvPr>
        </p:nvSpPr>
        <p:spPr>
          <a:xfrm>
            <a:off x="3117150" y="3530226"/>
            <a:ext cx="2909700" cy="1073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1678" name="Google Shape;1678;p67"/>
          <p:cNvSpPr txBox="1"/>
          <p:nvPr>
            <p:ph type="title"/>
          </p:nvPr>
        </p:nvSpPr>
        <p:spPr>
          <a:xfrm>
            <a:off x="1918650" y="1613852"/>
            <a:ext cx="5306700" cy="1794000"/>
          </a:xfrm>
          <a:prstGeom prst="rect">
            <a:avLst/>
          </a:prstGeom>
        </p:spPr>
        <p:txBody>
          <a:bodyPr anchorCtr="0" anchor="t" bIns="0" lIns="0" spcFirstLastPara="1" rIns="0" wrap="square" tIns="0">
            <a:noAutofit/>
          </a:bodyPr>
          <a:lstStyle>
            <a:lvl1pPr lvl="0" rtl="0" algn="ctr">
              <a:spcBef>
                <a:spcPts val="0"/>
              </a:spcBef>
              <a:spcAft>
                <a:spcPts val="0"/>
              </a:spcAft>
              <a:buSzPts val="4200"/>
              <a:buNone/>
              <a:defRPr sz="60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679" name="Google Shape;1679;p67"/>
          <p:cNvSpPr txBox="1"/>
          <p:nvPr>
            <p:ph hasCustomPrompt="1" idx="2" type="title"/>
          </p:nvPr>
        </p:nvSpPr>
        <p:spPr>
          <a:xfrm>
            <a:off x="3843750" y="591078"/>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1680" name="Google Shape;1680;p67"/>
          <p:cNvGrpSpPr/>
          <p:nvPr/>
        </p:nvGrpSpPr>
        <p:grpSpPr>
          <a:xfrm flipH="1" rot="-697126">
            <a:off x="569287" y="-351303"/>
            <a:ext cx="1305393" cy="1346461"/>
            <a:chOff x="1492000" y="427450"/>
            <a:chExt cx="1188000" cy="1225375"/>
          </a:xfrm>
        </p:grpSpPr>
        <p:sp>
          <p:nvSpPr>
            <p:cNvPr id="1681" name="Google Shape;1681;p67"/>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2" name="Shape 1692"/>
        <p:cNvGrpSpPr/>
        <p:nvPr/>
      </p:nvGrpSpPr>
      <p:grpSpPr>
        <a:xfrm>
          <a:off x="0" y="0"/>
          <a:ext cx="0" cy="0"/>
          <a:chOff x="0" y="0"/>
          <a:chExt cx="0" cy="0"/>
        </a:xfrm>
      </p:grpSpPr>
      <p:sp>
        <p:nvSpPr>
          <p:cNvPr id="1693" name="Google Shape;1693;p68"/>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4" name="Google Shape;1694;p68"/>
          <p:cNvGrpSpPr/>
          <p:nvPr/>
        </p:nvGrpSpPr>
        <p:grpSpPr>
          <a:xfrm>
            <a:off x="-1700" y="329"/>
            <a:ext cx="9147400" cy="5142843"/>
            <a:chOff x="238125" y="854700"/>
            <a:chExt cx="7142500" cy="4015650"/>
          </a:xfrm>
        </p:grpSpPr>
        <p:sp>
          <p:nvSpPr>
            <p:cNvPr id="1695" name="Google Shape;1695;p6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7" name="Google Shape;1717;p68"/>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18" name="Google Shape;1718;p68"/>
          <p:cNvSpPr txBox="1"/>
          <p:nvPr>
            <p:ph idx="1" type="body"/>
          </p:nvPr>
        </p:nvSpPr>
        <p:spPr>
          <a:xfrm>
            <a:off x="720000" y="1170724"/>
            <a:ext cx="7704000" cy="389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100"/>
            </a:lvl1pPr>
            <a:lvl2pPr indent="-304800" lvl="1" marL="914400" rtl="0">
              <a:spcBef>
                <a:spcPts val="0"/>
              </a:spcBef>
              <a:spcAft>
                <a:spcPts val="0"/>
              </a:spcAft>
              <a:buSzPts val="1200"/>
              <a:buAutoNum type="alphaLcPeriod"/>
              <a:defRPr sz="1200"/>
            </a:lvl2pPr>
            <a:lvl3pPr indent="-304800" lvl="2" marL="1371600" rtl="0">
              <a:spcBef>
                <a:spcPts val="1600"/>
              </a:spcBef>
              <a:spcAft>
                <a:spcPts val="0"/>
              </a:spcAft>
              <a:buSzPts val="1200"/>
              <a:buAutoNum type="romanLcPeriod"/>
              <a:defRPr sz="1200"/>
            </a:lvl3pPr>
            <a:lvl4pPr indent="-304800" lvl="3" marL="1828800" rtl="0">
              <a:spcBef>
                <a:spcPts val="1600"/>
              </a:spcBef>
              <a:spcAft>
                <a:spcPts val="0"/>
              </a:spcAft>
              <a:buSzPts val="1200"/>
              <a:buAutoNum type="arabicPeriod"/>
              <a:defRPr sz="1200"/>
            </a:lvl4pPr>
            <a:lvl5pPr indent="-304800" lvl="4" marL="2286000" rtl="0">
              <a:spcBef>
                <a:spcPts val="1600"/>
              </a:spcBef>
              <a:spcAft>
                <a:spcPts val="0"/>
              </a:spcAft>
              <a:buSzPts val="1200"/>
              <a:buAutoNum type="alphaLcPeriod"/>
              <a:defRPr sz="1200"/>
            </a:lvl5pPr>
            <a:lvl6pPr indent="-304800" lvl="5" marL="2743200" rtl="0">
              <a:spcBef>
                <a:spcPts val="1600"/>
              </a:spcBef>
              <a:spcAft>
                <a:spcPts val="0"/>
              </a:spcAft>
              <a:buSzPts val="1200"/>
              <a:buAutoNum type="romanLcPeriod"/>
              <a:defRPr sz="1200"/>
            </a:lvl6pPr>
            <a:lvl7pPr indent="-304800" lvl="6" marL="3200400" rtl="0">
              <a:spcBef>
                <a:spcPts val="1600"/>
              </a:spcBef>
              <a:spcAft>
                <a:spcPts val="0"/>
              </a:spcAft>
              <a:buSzPts val="1200"/>
              <a:buAutoNum type="arabicPeriod"/>
              <a:defRPr sz="1200"/>
            </a:lvl7pPr>
            <a:lvl8pPr indent="-304800" lvl="7" marL="3657600" rtl="0">
              <a:spcBef>
                <a:spcPts val="1600"/>
              </a:spcBef>
              <a:spcAft>
                <a:spcPts val="0"/>
              </a:spcAft>
              <a:buSzPts val="1200"/>
              <a:buAutoNum type="alphaLcPeriod"/>
              <a:defRPr sz="1200"/>
            </a:lvl8pPr>
            <a:lvl9pPr indent="-304800" lvl="8" marL="4114800" rtl="0">
              <a:spcBef>
                <a:spcPts val="1600"/>
              </a:spcBef>
              <a:spcAft>
                <a:spcPts val="1600"/>
              </a:spcAft>
              <a:buSzPts val="1200"/>
              <a:buAutoNum type="romanLcPeriod"/>
              <a:defRPr sz="12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9" name="Shape 1719"/>
        <p:cNvGrpSpPr/>
        <p:nvPr/>
      </p:nvGrpSpPr>
      <p:grpSpPr>
        <a:xfrm>
          <a:off x="0" y="0"/>
          <a:ext cx="0" cy="0"/>
          <a:chOff x="0" y="0"/>
          <a:chExt cx="0" cy="0"/>
        </a:xfrm>
      </p:grpSpPr>
      <p:sp>
        <p:nvSpPr>
          <p:cNvPr id="1720" name="Google Shape;172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721" name="Google Shape;1721;p69"/>
          <p:cNvGrpSpPr/>
          <p:nvPr/>
        </p:nvGrpSpPr>
        <p:grpSpPr>
          <a:xfrm>
            <a:off x="-174525" y="-22399"/>
            <a:ext cx="9487164" cy="5193049"/>
            <a:chOff x="-174525" y="-22399"/>
            <a:chExt cx="9487164" cy="5193049"/>
          </a:xfrm>
        </p:grpSpPr>
        <p:sp>
          <p:nvSpPr>
            <p:cNvPr id="1722" name="Google Shape;1722;p6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3" name="Google Shape;1723;p6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724" name="Google Shape;1724;p69"/>
            <p:cNvGrpSpPr/>
            <p:nvPr/>
          </p:nvGrpSpPr>
          <p:grpSpPr>
            <a:xfrm>
              <a:off x="263005" y="845117"/>
              <a:ext cx="3790149" cy="3960313"/>
              <a:chOff x="263005" y="845117"/>
              <a:chExt cx="3790149" cy="3960313"/>
            </a:xfrm>
          </p:grpSpPr>
          <p:sp>
            <p:nvSpPr>
              <p:cNvPr id="1725" name="Google Shape;1725;p6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0" name="Google Shape;1740;p69"/>
            <p:cNvGrpSpPr/>
            <p:nvPr/>
          </p:nvGrpSpPr>
          <p:grpSpPr>
            <a:xfrm>
              <a:off x="5055305" y="845117"/>
              <a:ext cx="3790149" cy="3960313"/>
              <a:chOff x="263005" y="845117"/>
              <a:chExt cx="3790149" cy="3960313"/>
            </a:xfrm>
          </p:grpSpPr>
          <p:sp>
            <p:nvSpPr>
              <p:cNvPr id="1741" name="Google Shape;1741;p6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56" name="Google Shape;1756;p69"/>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757" name="Google Shape;1757;p69"/>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58" name="Google Shape;1758;p69"/>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59" name="Google Shape;1759;p69"/>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60" name="Google Shape;1760;p69"/>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761" name="Google Shape;1761;p69"/>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762" name="Google Shape;1762;p69"/>
          <p:cNvSpPr txBox="1"/>
          <p:nvPr>
            <p:ph type="title"/>
          </p:nvPr>
        </p:nvSpPr>
        <p:spPr>
          <a:xfrm>
            <a:off x="720000" y="540000"/>
            <a:ext cx="33786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63" name="Google Shape;1763;p69"/>
          <p:cNvSpPr txBox="1"/>
          <p:nvPr>
            <p:ph idx="1" type="body"/>
          </p:nvPr>
        </p:nvSpPr>
        <p:spPr>
          <a:xfrm>
            <a:off x="720000" y="2980194"/>
            <a:ext cx="3129300" cy="1285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64" name="Google Shape;1764;p69"/>
          <p:cNvSpPr txBox="1"/>
          <p:nvPr>
            <p:ph idx="2" type="body"/>
          </p:nvPr>
        </p:nvSpPr>
        <p:spPr>
          <a:xfrm>
            <a:off x="5368500" y="2980194"/>
            <a:ext cx="3055500" cy="1285800"/>
          </a:xfrm>
          <a:prstGeom prst="rect">
            <a:avLst/>
          </a:prstGeom>
          <a:noFill/>
          <a:ln>
            <a:noFill/>
          </a:ln>
        </p:spPr>
        <p:txBody>
          <a:bodyPr anchorCtr="0" anchor="t" bIns="91425" lIns="91425" spcFirstLastPara="1" rIns="91425" wrap="square" tIns="91425">
            <a:noAutofit/>
          </a:bodyPr>
          <a:lstStyle>
            <a:lvl1pPr indent="-317500" lvl="0" marL="457200" rtl="0" algn="ctr">
              <a:lnSpc>
                <a:spcPct val="115000"/>
              </a:lnSpc>
              <a:spcBef>
                <a:spcPts val="0"/>
              </a:spcBef>
              <a:spcAft>
                <a:spcPts val="0"/>
              </a:spcAft>
              <a:buSzPts val="1400"/>
              <a:buChar char="●"/>
              <a:defRPr sz="1600">
                <a:solidFill>
                  <a:schemeClr val="dk2"/>
                </a:solidFill>
                <a:latin typeface="Muli"/>
                <a:ea typeface="Muli"/>
                <a:cs typeface="Muli"/>
                <a:sym typeface="Muli"/>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765" name="Google Shape;1765;p69"/>
          <p:cNvSpPr txBox="1"/>
          <p:nvPr>
            <p:ph idx="3" type="subTitle"/>
          </p:nvPr>
        </p:nvSpPr>
        <p:spPr>
          <a:xfrm>
            <a:off x="10315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766" name="Google Shape;1766;p69"/>
          <p:cNvSpPr txBox="1"/>
          <p:nvPr>
            <p:ph idx="4" type="subTitle"/>
          </p:nvPr>
        </p:nvSpPr>
        <p:spPr>
          <a:xfrm>
            <a:off x="5643150" y="258639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67" name="Shape 1767"/>
        <p:cNvGrpSpPr/>
        <p:nvPr/>
      </p:nvGrpSpPr>
      <p:grpSpPr>
        <a:xfrm>
          <a:off x="0" y="0"/>
          <a:ext cx="0" cy="0"/>
          <a:chOff x="0" y="0"/>
          <a:chExt cx="0" cy="0"/>
        </a:xfrm>
      </p:grpSpPr>
      <p:grpSp>
        <p:nvGrpSpPr>
          <p:cNvPr id="1768" name="Google Shape;1768;p70"/>
          <p:cNvGrpSpPr/>
          <p:nvPr/>
        </p:nvGrpSpPr>
        <p:grpSpPr>
          <a:xfrm>
            <a:off x="352670" y="6764"/>
            <a:ext cx="8793030" cy="5129556"/>
            <a:chOff x="514825" y="859725"/>
            <a:chExt cx="6865800" cy="4005275"/>
          </a:xfrm>
        </p:grpSpPr>
        <p:sp>
          <p:nvSpPr>
            <p:cNvPr id="1769" name="Google Shape;1769;p7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0" name="Google Shape;1790;p70"/>
          <p:cNvSpPr txBox="1"/>
          <p:nvPr>
            <p:ph type="title"/>
          </p:nvPr>
        </p:nvSpPr>
        <p:spPr>
          <a:xfrm>
            <a:off x="4572000" y="540000"/>
            <a:ext cx="3852000" cy="488700"/>
          </a:xfrm>
          <a:prstGeom prst="rect">
            <a:avLst/>
          </a:prstGeom>
        </p:spPr>
        <p:txBody>
          <a:bodyPr anchorCtr="0" anchor="t" bIns="0" lIns="0" spcFirstLastPara="1" rIns="0" wrap="square" tIns="0">
            <a:noAutofit/>
          </a:bodyPr>
          <a:lstStyle>
            <a:lvl1pPr lvl="0" rtl="0" algn="r">
              <a:spcBef>
                <a:spcPts val="0"/>
              </a:spcBef>
              <a:spcAft>
                <a:spcPts val="0"/>
              </a:spcAft>
              <a:buSzPts val="4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91" name="Shape 1791"/>
        <p:cNvGrpSpPr/>
        <p:nvPr/>
      </p:nvGrpSpPr>
      <p:grpSpPr>
        <a:xfrm>
          <a:off x="0" y="0"/>
          <a:ext cx="0" cy="0"/>
          <a:chOff x="0" y="0"/>
          <a:chExt cx="0" cy="0"/>
        </a:xfrm>
      </p:grpSpPr>
      <p:grpSp>
        <p:nvGrpSpPr>
          <p:cNvPr id="1792" name="Google Shape;1792;p71"/>
          <p:cNvGrpSpPr/>
          <p:nvPr/>
        </p:nvGrpSpPr>
        <p:grpSpPr>
          <a:xfrm>
            <a:off x="-1700" y="329"/>
            <a:ext cx="9147400" cy="5142843"/>
            <a:chOff x="238125" y="854700"/>
            <a:chExt cx="7142500" cy="4015650"/>
          </a:xfrm>
        </p:grpSpPr>
        <p:sp>
          <p:nvSpPr>
            <p:cNvPr id="1793" name="Google Shape;1793;p7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2" name="Google Shape;1812;p71"/>
          <p:cNvSpPr txBox="1"/>
          <p:nvPr>
            <p:ph idx="1" type="subTitle"/>
          </p:nvPr>
        </p:nvSpPr>
        <p:spPr>
          <a:xfrm>
            <a:off x="890100" y="1760244"/>
            <a:ext cx="7533900" cy="2777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Char char="○"/>
              <a:defRPr sz="2800">
                <a:solidFill>
                  <a:schemeClr val="dk2"/>
                </a:solidFill>
              </a:defRPr>
            </a:lvl2pPr>
            <a:lvl3pPr lvl="2" rtl="0" algn="ctr">
              <a:lnSpc>
                <a:spcPct val="100000"/>
              </a:lnSpc>
              <a:spcBef>
                <a:spcPts val="0"/>
              </a:spcBef>
              <a:spcAft>
                <a:spcPts val="0"/>
              </a:spcAft>
              <a:buClr>
                <a:schemeClr val="dk2"/>
              </a:buClr>
              <a:buSzPts val="2800"/>
              <a:buChar char="■"/>
              <a:defRPr sz="2800">
                <a:solidFill>
                  <a:schemeClr val="dk2"/>
                </a:solidFill>
              </a:defRPr>
            </a:lvl3pPr>
            <a:lvl4pPr lvl="3" rtl="0" algn="ctr">
              <a:lnSpc>
                <a:spcPct val="100000"/>
              </a:lnSpc>
              <a:spcBef>
                <a:spcPts val="0"/>
              </a:spcBef>
              <a:spcAft>
                <a:spcPts val="0"/>
              </a:spcAft>
              <a:buClr>
                <a:schemeClr val="dk2"/>
              </a:buClr>
              <a:buSzPts val="2800"/>
              <a:buChar char="●"/>
              <a:defRPr sz="2800">
                <a:solidFill>
                  <a:schemeClr val="dk2"/>
                </a:solidFill>
              </a:defRPr>
            </a:lvl4pPr>
            <a:lvl5pPr lvl="4" rtl="0" algn="ctr">
              <a:lnSpc>
                <a:spcPct val="100000"/>
              </a:lnSpc>
              <a:spcBef>
                <a:spcPts val="0"/>
              </a:spcBef>
              <a:spcAft>
                <a:spcPts val="0"/>
              </a:spcAft>
              <a:buClr>
                <a:schemeClr val="dk2"/>
              </a:buClr>
              <a:buSzPts val="2800"/>
              <a:buChar char="○"/>
              <a:defRPr sz="2800">
                <a:solidFill>
                  <a:schemeClr val="dk2"/>
                </a:solidFill>
              </a:defRPr>
            </a:lvl5pPr>
            <a:lvl6pPr lvl="5" rtl="0" algn="ctr">
              <a:lnSpc>
                <a:spcPct val="100000"/>
              </a:lnSpc>
              <a:spcBef>
                <a:spcPts val="0"/>
              </a:spcBef>
              <a:spcAft>
                <a:spcPts val="0"/>
              </a:spcAft>
              <a:buClr>
                <a:schemeClr val="dk2"/>
              </a:buClr>
              <a:buSzPts val="2800"/>
              <a:buChar char="■"/>
              <a:defRPr sz="2800">
                <a:solidFill>
                  <a:schemeClr val="dk2"/>
                </a:solidFill>
              </a:defRPr>
            </a:lvl6pPr>
            <a:lvl7pPr lvl="6" rtl="0" algn="ctr">
              <a:lnSpc>
                <a:spcPct val="100000"/>
              </a:lnSpc>
              <a:spcBef>
                <a:spcPts val="0"/>
              </a:spcBef>
              <a:spcAft>
                <a:spcPts val="0"/>
              </a:spcAft>
              <a:buClr>
                <a:schemeClr val="dk2"/>
              </a:buClr>
              <a:buSzPts val="2800"/>
              <a:buChar char="●"/>
              <a:defRPr sz="2800">
                <a:solidFill>
                  <a:schemeClr val="dk2"/>
                </a:solidFill>
              </a:defRPr>
            </a:lvl7pPr>
            <a:lvl8pPr lvl="7" rtl="0" algn="ctr">
              <a:lnSpc>
                <a:spcPct val="100000"/>
              </a:lnSpc>
              <a:spcBef>
                <a:spcPts val="0"/>
              </a:spcBef>
              <a:spcAft>
                <a:spcPts val="0"/>
              </a:spcAft>
              <a:buClr>
                <a:schemeClr val="dk2"/>
              </a:buClr>
              <a:buSzPts val="2800"/>
              <a:buChar char="○"/>
              <a:defRPr sz="2800">
                <a:solidFill>
                  <a:schemeClr val="dk2"/>
                </a:solidFill>
              </a:defRPr>
            </a:lvl8pPr>
            <a:lvl9pPr lvl="8" rtl="0" algn="ctr">
              <a:lnSpc>
                <a:spcPct val="100000"/>
              </a:lnSpc>
              <a:spcBef>
                <a:spcPts val="0"/>
              </a:spcBef>
              <a:spcAft>
                <a:spcPts val="0"/>
              </a:spcAft>
              <a:buClr>
                <a:schemeClr val="dk2"/>
              </a:buClr>
              <a:buSzPts val="2800"/>
              <a:buChar char="■"/>
              <a:defRPr sz="2800">
                <a:solidFill>
                  <a:schemeClr val="dk2"/>
                </a:solidFill>
              </a:defRPr>
            </a:lvl9pPr>
          </a:lstStyle>
          <a:p/>
        </p:txBody>
      </p:sp>
      <p:sp>
        <p:nvSpPr>
          <p:cNvPr id="1813" name="Google Shape;1813;p71"/>
          <p:cNvSpPr txBox="1"/>
          <p:nvPr>
            <p:ph type="title"/>
          </p:nvPr>
        </p:nvSpPr>
        <p:spPr>
          <a:xfrm>
            <a:off x="4572000" y="540000"/>
            <a:ext cx="3852000" cy="10371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14" name="Shape 1814"/>
        <p:cNvGrpSpPr/>
        <p:nvPr/>
      </p:nvGrpSpPr>
      <p:grpSpPr>
        <a:xfrm>
          <a:off x="0" y="0"/>
          <a:ext cx="0" cy="0"/>
          <a:chOff x="0" y="0"/>
          <a:chExt cx="0" cy="0"/>
        </a:xfrm>
      </p:grpSpPr>
      <p:grpSp>
        <p:nvGrpSpPr>
          <p:cNvPr id="1815" name="Google Shape;1815;p72"/>
          <p:cNvGrpSpPr/>
          <p:nvPr/>
        </p:nvGrpSpPr>
        <p:grpSpPr>
          <a:xfrm>
            <a:off x="-1700" y="329"/>
            <a:ext cx="9147400" cy="5142843"/>
            <a:chOff x="238125" y="854700"/>
            <a:chExt cx="7142500" cy="4015650"/>
          </a:xfrm>
        </p:grpSpPr>
        <p:sp>
          <p:nvSpPr>
            <p:cNvPr id="1816" name="Google Shape;1816;p7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35" name="Google Shape;1835;p72"/>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836" name="Google Shape;1836;p72"/>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2"/>
          <p:cNvSpPr txBox="1"/>
          <p:nvPr>
            <p:ph type="title"/>
          </p:nvPr>
        </p:nvSpPr>
        <p:spPr>
          <a:xfrm>
            <a:off x="720000" y="1560650"/>
            <a:ext cx="3519300" cy="1679700"/>
          </a:xfrm>
          <a:prstGeom prst="rect">
            <a:avLst/>
          </a:prstGeom>
        </p:spPr>
        <p:txBody>
          <a:bodyPr anchorCtr="0" anchor="t" bIns="0" lIns="0" spcFirstLastPara="1" rIns="0" wrap="square" tIns="0">
            <a:noAutofit/>
          </a:bodyPr>
          <a:lstStyle>
            <a:lvl1pPr lvl="0" rtl="0">
              <a:spcBef>
                <a:spcPts val="0"/>
              </a:spcBef>
              <a:spcAft>
                <a:spcPts val="0"/>
              </a:spcAft>
              <a:buSzPts val="4800"/>
              <a:buNone/>
              <a:defRPr sz="5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838" name="Google Shape;1838;p72"/>
          <p:cNvSpPr txBox="1"/>
          <p:nvPr>
            <p:ph idx="1" type="subTitle"/>
          </p:nvPr>
        </p:nvSpPr>
        <p:spPr>
          <a:xfrm rot="684086">
            <a:off x="5771626" y="1941489"/>
            <a:ext cx="1878775" cy="1549123"/>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9" name="Shape 1839"/>
        <p:cNvGrpSpPr/>
        <p:nvPr/>
      </p:nvGrpSpPr>
      <p:grpSpPr>
        <a:xfrm>
          <a:off x="0" y="0"/>
          <a:ext cx="0" cy="0"/>
          <a:chOff x="0" y="0"/>
          <a:chExt cx="0" cy="0"/>
        </a:xfrm>
      </p:grpSpPr>
      <p:grpSp>
        <p:nvGrpSpPr>
          <p:cNvPr id="1840" name="Google Shape;1840;p73"/>
          <p:cNvGrpSpPr/>
          <p:nvPr/>
        </p:nvGrpSpPr>
        <p:grpSpPr>
          <a:xfrm>
            <a:off x="-1700" y="329"/>
            <a:ext cx="9147400" cy="5142843"/>
            <a:chOff x="238125" y="854700"/>
            <a:chExt cx="7142500" cy="4015650"/>
          </a:xfrm>
        </p:grpSpPr>
        <p:sp>
          <p:nvSpPr>
            <p:cNvPr id="1841" name="Google Shape;1841;p7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73"/>
          <p:cNvSpPr txBox="1"/>
          <p:nvPr>
            <p:ph type="title"/>
          </p:nvPr>
        </p:nvSpPr>
        <p:spPr>
          <a:xfrm>
            <a:off x="1061575" y="1472687"/>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861" name="Google Shape;1861;p73"/>
          <p:cNvSpPr txBox="1"/>
          <p:nvPr>
            <p:ph idx="1" type="body"/>
          </p:nvPr>
        </p:nvSpPr>
        <p:spPr>
          <a:xfrm>
            <a:off x="1061575" y="2468991"/>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cxnSp>
        <p:nvCxnSpPr>
          <p:cNvPr id="1862" name="Google Shape;1862;p73"/>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863" name="Google Shape;1863;p7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64" name="Shape 1864"/>
        <p:cNvGrpSpPr/>
        <p:nvPr/>
      </p:nvGrpSpPr>
      <p:grpSpPr>
        <a:xfrm>
          <a:off x="0" y="0"/>
          <a:ext cx="0" cy="0"/>
          <a:chOff x="0" y="0"/>
          <a:chExt cx="0" cy="0"/>
        </a:xfrm>
      </p:grpSpPr>
      <p:sp>
        <p:nvSpPr>
          <p:cNvPr id="1865" name="Google Shape;1865;p74"/>
          <p:cNvSpPr txBox="1"/>
          <p:nvPr>
            <p:ph type="title"/>
          </p:nvPr>
        </p:nvSpPr>
        <p:spPr>
          <a:xfrm>
            <a:off x="3223200" y="1570950"/>
            <a:ext cx="2697600" cy="20016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66" name="Shape 1866"/>
        <p:cNvGrpSpPr/>
        <p:nvPr/>
      </p:nvGrpSpPr>
      <p:grpSpPr>
        <a:xfrm>
          <a:off x="0" y="0"/>
          <a:ext cx="0" cy="0"/>
          <a:chOff x="0" y="0"/>
          <a:chExt cx="0" cy="0"/>
        </a:xfrm>
      </p:grpSpPr>
      <p:grpSp>
        <p:nvGrpSpPr>
          <p:cNvPr id="1867" name="Google Shape;1867;p75"/>
          <p:cNvGrpSpPr/>
          <p:nvPr/>
        </p:nvGrpSpPr>
        <p:grpSpPr>
          <a:xfrm>
            <a:off x="-1700" y="329"/>
            <a:ext cx="9147400" cy="5142843"/>
            <a:chOff x="238125" y="854700"/>
            <a:chExt cx="7142500" cy="4015650"/>
          </a:xfrm>
        </p:grpSpPr>
        <p:sp>
          <p:nvSpPr>
            <p:cNvPr id="1868" name="Google Shape;1868;p75"/>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5"/>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5"/>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5"/>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5"/>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5"/>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5"/>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5"/>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5"/>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5"/>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5"/>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5"/>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5"/>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5"/>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5"/>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5"/>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5"/>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5"/>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5"/>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87" name="Google Shape;1887;p75"/>
          <p:cNvCxnSpPr/>
          <p:nvPr/>
        </p:nvCxnSpPr>
        <p:spPr>
          <a:xfrm>
            <a:off x="-62550" y="540000"/>
            <a:ext cx="9269100" cy="0"/>
          </a:xfrm>
          <a:prstGeom prst="straightConnector1">
            <a:avLst/>
          </a:prstGeom>
          <a:noFill/>
          <a:ln cap="flat" cmpd="sng" w="9525">
            <a:solidFill>
              <a:srgbClr val="6D9EEB"/>
            </a:solidFill>
            <a:prstDash val="solid"/>
            <a:round/>
            <a:headEnd len="med" w="med" type="none"/>
            <a:tailEnd len="med" w="med" type="none"/>
          </a:ln>
        </p:spPr>
      </p:cxnSp>
      <p:sp>
        <p:nvSpPr>
          <p:cNvPr id="1888" name="Google Shape;1888;p75"/>
          <p:cNvSpPr txBox="1"/>
          <p:nvPr>
            <p:ph hasCustomPrompt="1" type="title"/>
          </p:nvPr>
        </p:nvSpPr>
        <p:spPr>
          <a:xfrm>
            <a:off x="1768200" y="1654521"/>
            <a:ext cx="5607600" cy="842100"/>
          </a:xfrm>
          <a:prstGeom prst="rect">
            <a:avLst/>
          </a:prstGeom>
        </p:spPr>
        <p:txBody>
          <a:bodyPr anchorCtr="0" anchor="t" bIns="0" lIns="0" spcFirstLastPara="1" rIns="0" wrap="square" tIns="0">
            <a:noAutofit/>
          </a:bodyPr>
          <a:lstStyle>
            <a:lvl1pPr lvl="0" rtl="0" algn="ctr">
              <a:spcBef>
                <a:spcPts val="0"/>
              </a:spcBef>
              <a:spcAft>
                <a:spcPts val="0"/>
              </a:spcAft>
              <a:buSzPts val="120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89" name="Google Shape;1889;p75"/>
          <p:cNvSpPr txBox="1"/>
          <p:nvPr>
            <p:ph idx="1" type="body"/>
          </p:nvPr>
        </p:nvSpPr>
        <p:spPr>
          <a:xfrm>
            <a:off x="2710050" y="2650221"/>
            <a:ext cx="3723900" cy="663300"/>
          </a:xfrm>
          <a:prstGeom prst="rect">
            <a:avLst/>
          </a:prstGeom>
        </p:spPr>
        <p:txBody>
          <a:bodyPr anchorCtr="0" anchor="t" bIns="91425" lIns="91425" spcFirstLastPara="1" rIns="91425" wrap="square" tIns="91425">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0" name="Shape 1890"/>
        <p:cNvGrpSpPr/>
        <p:nvPr/>
      </p:nvGrpSpPr>
      <p:grpSpPr>
        <a:xfrm>
          <a:off x="0" y="0"/>
          <a:ext cx="0" cy="0"/>
          <a:chOff x="0" y="0"/>
          <a:chExt cx="0" cy="0"/>
        </a:xfrm>
      </p:grpSpPr>
      <p:sp>
        <p:nvSpPr>
          <p:cNvPr id="1891" name="Google Shape;189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92" name="Shape 1892"/>
        <p:cNvGrpSpPr/>
        <p:nvPr/>
      </p:nvGrpSpPr>
      <p:grpSpPr>
        <a:xfrm>
          <a:off x="0" y="0"/>
          <a:ext cx="0" cy="0"/>
          <a:chOff x="0" y="0"/>
          <a:chExt cx="0" cy="0"/>
        </a:xfrm>
      </p:grpSpPr>
      <p:grpSp>
        <p:nvGrpSpPr>
          <p:cNvPr id="1893" name="Google Shape;1893;p77"/>
          <p:cNvGrpSpPr/>
          <p:nvPr/>
        </p:nvGrpSpPr>
        <p:grpSpPr>
          <a:xfrm>
            <a:off x="-174525" y="-22399"/>
            <a:ext cx="9487164" cy="5193049"/>
            <a:chOff x="-174525" y="-22399"/>
            <a:chExt cx="9487164" cy="5193049"/>
          </a:xfrm>
        </p:grpSpPr>
        <p:sp>
          <p:nvSpPr>
            <p:cNvPr id="1894" name="Google Shape;1894;p7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5" name="Google Shape;1895;p7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1896" name="Google Shape;1896;p77"/>
            <p:cNvGrpSpPr/>
            <p:nvPr/>
          </p:nvGrpSpPr>
          <p:grpSpPr>
            <a:xfrm>
              <a:off x="263005" y="845117"/>
              <a:ext cx="3790149" cy="3960313"/>
              <a:chOff x="263005" y="845117"/>
              <a:chExt cx="3790149" cy="3960313"/>
            </a:xfrm>
          </p:grpSpPr>
          <p:sp>
            <p:nvSpPr>
              <p:cNvPr id="1897" name="Google Shape;1897;p7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77"/>
            <p:cNvGrpSpPr/>
            <p:nvPr/>
          </p:nvGrpSpPr>
          <p:grpSpPr>
            <a:xfrm>
              <a:off x="5055305" y="845117"/>
              <a:ext cx="3790149" cy="3960313"/>
              <a:chOff x="263005" y="845117"/>
              <a:chExt cx="3790149" cy="3960313"/>
            </a:xfrm>
          </p:grpSpPr>
          <p:sp>
            <p:nvSpPr>
              <p:cNvPr id="1913" name="Google Shape;1913;p7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28" name="Google Shape;1928;p77"/>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1929" name="Google Shape;1929;p77"/>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930" name="Google Shape;1930;p77"/>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931" name="Google Shape;1931;p77"/>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932" name="Google Shape;1932;p77"/>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1933" name="Google Shape;1933;p77"/>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1934" name="Google Shape;1934;p77"/>
          <p:cNvSpPr txBox="1"/>
          <p:nvPr>
            <p:ph type="title"/>
          </p:nvPr>
        </p:nvSpPr>
        <p:spPr>
          <a:xfrm>
            <a:off x="720000" y="540000"/>
            <a:ext cx="3368700" cy="5727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935" name="Google Shape;1935;p77"/>
          <p:cNvSpPr txBox="1"/>
          <p:nvPr>
            <p:ph idx="1" type="subTitle"/>
          </p:nvPr>
        </p:nvSpPr>
        <p:spPr>
          <a:xfrm>
            <a:off x="90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36" name="Google Shape;1936;p77"/>
          <p:cNvSpPr txBox="1"/>
          <p:nvPr>
            <p:ph idx="2" type="subTitle"/>
          </p:nvPr>
        </p:nvSpPr>
        <p:spPr>
          <a:xfrm>
            <a:off x="5676900" y="3292127"/>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37" name="Google Shape;1937;p77"/>
          <p:cNvSpPr txBox="1"/>
          <p:nvPr>
            <p:ph idx="3" type="subTitle"/>
          </p:nvPr>
        </p:nvSpPr>
        <p:spPr>
          <a:xfrm>
            <a:off x="90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38" name="Google Shape;1938;p77"/>
          <p:cNvSpPr txBox="1"/>
          <p:nvPr>
            <p:ph idx="4" type="subTitle"/>
          </p:nvPr>
        </p:nvSpPr>
        <p:spPr>
          <a:xfrm>
            <a:off x="5676900" y="15845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39" name="Google Shape;1939;p77"/>
          <p:cNvSpPr txBox="1"/>
          <p:nvPr>
            <p:ph idx="5" type="subTitle"/>
          </p:nvPr>
        </p:nvSpPr>
        <p:spPr>
          <a:xfrm>
            <a:off x="90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40" name="Google Shape;1940;p77"/>
          <p:cNvSpPr txBox="1"/>
          <p:nvPr>
            <p:ph idx="6" type="subTitle"/>
          </p:nvPr>
        </p:nvSpPr>
        <p:spPr>
          <a:xfrm>
            <a:off x="5676900" y="2048743"/>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41" name="Google Shape;1941;p77"/>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1942" name="Google Shape;1942;p77"/>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spTree>
      <p:nvGrpSpPr>
        <p:cNvPr id="1943" name="Shape 1943"/>
        <p:cNvGrpSpPr/>
        <p:nvPr/>
      </p:nvGrpSpPr>
      <p:grpSpPr>
        <a:xfrm>
          <a:off x="0" y="0"/>
          <a:ext cx="0" cy="0"/>
          <a:chOff x="0" y="0"/>
          <a:chExt cx="0" cy="0"/>
        </a:xfrm>
      </p:grpSpPr>
      <p:grpSp>
        <p:nvGrpSpPr>
          <p:cNvPr id="1944" name="Google Shape;1944;p78"/>
          <p:cNvGrpSpPr/>
          <p:nvPr/>
        </p:nvGrpSpPr>
        <p:grpSpPr>
          <a:xfrm>
            <a:off x="-1700" y="329"/>
            <a:ext cx="9147400" cy="5142843"/>
            <a:chOff x="238125" y="854700"/>
            <a:chExt cx="7142500" cy="4015650"/>
          </a:xfrm>
        </p:grpSpPr>
        <p:sp>
          <p:nvSpPr>
            <p:cNvPr id="1945" name="Google Shape;1945;p7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7" name="Google Shape;1967;p78"/>
          <p:cNvSpPr txBox="1"/>
          <p:nvPr>
            <p:ph type="ctrTitle"/>
          </p:nvPr>
        </p:nvSpPr>
        <p:spPr>
          <a:xfrm>
            <a:off x="5908324" y="1290427"/>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68" name="Google Shape;1968;p78"/>
          <p:cNvSpPr txBox="1"/>
          <p:nvPr>
            <p:ph idx="1" type="subTitle"/>
          </p:nvPr>
        </p:nvSpPr>
        <p:spPr>
          <a:xfrm>
            <a:off x="590832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69" name="Google Shape;1969;p78"/>
          <p:cNvSpPr txBox="1"/>
          <p:nvPr>
            <p:ph hasCustomPrompt="1" idx="2" type="title"/>
          </p:nvPr>
        </p:nvSpPr>
        <p:spPr>
          <a:xfrm>
            <a:off x="4903953" y="1280000"/>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70" name="Google Shape;1970;p78"/>
          <p:cNvSpPr txBox="1"/>
          <p:nvPr>
            <p:ph idx="3" type="subTitle"/>
          </p:nvPr>
        </p:nvSpPr>
        <p:spPr>
          <a:xfrm>
            <a:off x="590832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71" name="Google Shape;1971;p78"/>
          <p:cNvSpPr txBox="1"/>
          <p:nvPr>
            <p:ph hasCustomPrompt="1" idx="4" type="title"/>
          </p:nvPr>
        </p:nvSpPr>
        <p:spPr>
          <a:xfrm>
            <a:off x="4903953" y="327730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72" name="Google Shape;1972;p78"/>
          <p:cNvSpPr txBox="1"/>
          <p:nvPr>
            <p:ph idx="5" type="subTitle"/>
          </p:nvPr>
        </p:nvSpPr>
        <p:spPr>
          <a:xfrm>
            <a:off x="5908324" y="2589180"/>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73" name="Google Shape;1973;p78"/>
          <p:cNvSpPr txBox="1"/>
          <p:nvPr>
            <p:ph hasCustomPrompt="1" idx="6" type="title"/>
          </p:nvPr>
        </p:nvSpPr>
        <p:spPr>
          <a:xfrm>
            <a:off x="4903953" y="2306644"/>
            <a:ext cx="814500" cy="577800"/>
          </a:xfrm>
          <a:prstGeom prst="rect">
            <a:avLst/>
          </a:prstGeom>
        </p:spPr>
        <p:txBody>
          <a:bodyPr anchorCtr="0" anchor="t" bIns="0" lIns="0" spcFirstLastPara="1" rIns="0" wrap="square" tIns="0">
            <a:noAutofit/>
          </a:bodyPr>
          <a:lstStyle>
            <a:lvl1pPr lvl="0" rtl="0">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74" name="Google Shape;1974;p78"/>
          <p:cNvSpPr txBox="1"/>
          <p:nvPr>
            <p:ph idx="7" type="ctrTitle"/>
          </p:nvPr>
        </p:nvSpPr>
        <p:spPr>
          <a:xfrm>
            <a:off x="5908324" y="231110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75" name="Google Shape;1975;p78"/>
          <p:cNvSpPr txBox="1"/>
          <p:nvPr>
            <p:ph idx="8" type="ctrTitle"/>
          </p:nvPr>
        </p:nvSpPr>
        <p:spPr>
          <a:xfrm>
            <a:off x="5908324" y="328299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76" name="Google Shape;1976;p78"/>
          <p:cNvSpPr txBox="1"/>
          <p:nvPr>
            <p:ph idx="9" type="ctrTitle"/>
          </p:nvPr>
        </p:nvSpPr>
        <p:spPr>
          <a:xfrm>
            <a:off x="1912664" y="1297314"/>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77" name="Google Shape;1977;p78"/>
          <p:cNvSpPr txBox="1"/>
          <p:nvPr>
            <p:ph idx="13" type="subTitle"/>
          </p:nvPr>
        </p:nvSpPr>
        <p:spPr>
          <a:xfrm>
            <a:off x="1912664" y="157301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78" name="Google Shape;1978;p78"/>
          <p:cNvSpPr txBox="1"/>
          <p:nvPr>
            <p:ph hasCustomPrompt="1" idx="14" type="title"/>
          </p:nvPr>
        </p:nvSpPr>
        <p:spPr>
          <a:xfrm>
            <a:off x="784376" y="1286887"/>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79" name="Google Shape;1979;p78"/>
          <p:cNvSpPr txBox="1"/>
          <p:nvPr>
            <p:ph idx="15" type="subTitle"/>
          </p:nvPr>
        </p:nvSpPr>
        <p:spPr>
          <a:xfrm>
            <a:off x="1912664" y="3563486"/>
            <a:ext cx="2451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80" name="Google Shape;1980;p78"/>
          <p:cNvSpPr txBox="1"/>
          <p:nvPr>
            <p:ph hasCustomPrompt="1" idx="16" type="title"/>
          </p:nvPr>
        </p:nvSpPr>
        <p:spPr>
          <a:xfrm>
            <a:off x="784376" y="3284192"/>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81" name="Google Shape;1981;p78"/>
          <p:cNvSpPr txBox="1"/>
          <p:nvPr>
            <p:ph idx="17" type="subTitle"/>
          </p:nvPr>
        </p:nvSpPr>
        <p:spPr>
          <a:xfrm>
            <a:off x="1912664" y="2596068"/>
            <a:ext cx="2451300" cy="54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1982" name="Google Shape;1982;p78"/>
          <p:cNvSpPr txBox="1"/>
          <p:nvPr>
            <p:ph hasCustomPrompt="1" idx="18" type="title"/>
          </p:nvPr>
        </p:nvSpPr>
        <p:spPr>
          <a:xfrm>
            <a:off x="784376" y="2313531"/>
            <a:ext cx="814500" cy="577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5"/>
              </a:buClr>
              <a:buSzPts val="3500"/>
              <a:buNone/>
              <a:defRPr sz="3500">
                <a:solidFill>
                  <a:schemeClr val="dk2"/>
                </a:solidFill>
              </a:defRPr>
            </a:lvl1pPr>
            <a:lvl2pPr lvl="1"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2pPr>
            <a:lvl3pPr lvl="2"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3pPr>
            <a:lvl4pPr lvl="3"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4pPr>
            <a:lvl5pPr lvl="4"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5pPr>
            <a:lvl6pPr lvl="5"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6pPr>
            <a:lvl7pPr lvl="6"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7pPr>
            <a:lvl8pPr lvl="7"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8pPr>
            <a:lvl9pPr lvl="8" rtl="0" algn="ctr">
              <a:spcBef>
                <a:spcPts val="0"/>
              </a:spcBef>
              <a:spcAft>
                <a:spcPts val="0"/>
              </a:spcAft>
              <a:buClr>
                <a:schemeClr val="accent5"/>
              </a:buClr>
              <a:buSzPts val="3500"/>
              <a:buFont typeface="Permanent Marker"/>
              <a:buNone/>
              <a:defRPr sz="3500">
                <a:solidFill>
                  <a:schemeClr val="accent5"/>
                </a:solidFill>
                <a:latin typeface="Permanent Marker"/>
                <a:ea typeface="Permanent Marker"/>
                <a:cs typeface="Permanent Marker"/>
                <a:sym typeface="Permanent Marker"/>
              </a:defRPr>
            </a:lvl9pPr>
          </a:lstStyle>
          <a:p>
            <a:r>
              <a:t>xx%</a:t>
            </a:r>
          </a:p>
        </p:txBody>
      </p:sp>
      <p:sp>
        <p:nvSpPr>
          <p:cNvPr id="1983" name="Google Shape;1983;p78"/>
          <p:cNvSpPr txBox="1"/>
          <p:nvPr>
            <p:ph idx="19" type="ctrTitle"/>
          </p:nvPr>
        </p:nvSpPr>
        <p:spPr>
          <a:xfrm>
            <a:off x="1912664" y="230405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84" name="Google Shape;1984;p78"/>
          <p:cNvSpPr txBox="1"/>
          <p:nvPr>
            <p:ph idx="20" type="ctrTitle"/>
          </p:nvPr>
        </p:nvSpPr>
        <p:spPr>
          <a:xfrm>
            <a:off x="1912664" y="3289882"/>
            <a:ext cx="24513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1985" name="Google Shape;1985;p78"/>
          <p:cNvSpPr txBox="1"/>
          <p:nvPr>
            <p:ph idx="21"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986" name="Shape 1986"/>
        <p:cNvGrpSpPr/>
        <p:nvPr/>
      </p:nvGrpSpPr>
      <p:grpSpPr>
        <a:xfrm>
          <a:off x="0" y="0"/>
          <a:ext cx="0" cy="0"/>
          <a:chOff x="0" y="0"/>
          <a:chExt cx="0" cy="0"/>
        </a:xfrm>
      </p:grpSpPr>
      <p:grpSp>
        <p:nvGrpSpPr>
          <p:cNvPr id="1987" name="Google Shape;1987;p79"/>
          <p:cNvGrpSpPr/>
          <p:nvPr/>
        </p:nvGrpSpPr>
        <p:grpSpPr>
          <a:xfrm flipH="1">
            <a:off x="-1700" y="329"/>
            <a:ext cx="9147400" cy="5142843"/>
            <a:chOff x="238125" y="854700"/>
            <a:chExt cx="7142500" cy="4015650"/>
          </a:xfrm>
        </p:grpSpPr>
        <p:sp>
          <p:nvSpPr>
            <p:cNvPr id="1988" name="Google Shape;1988;p7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0" name="Google Shape;2010;p79"/>
          <p:cNvSpPr txBox="1"/>
          <p:nvPr>
            <p:ph idx="1" type="subTitle"/>
          </p:nvPr>
        </p:nvSpPr>
        <p:spPr>
          <a:xfrm>
            <a:off x="2059950" y="2514140"/>
            <a:ext cx="4327200" cy="10734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0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2100"/>
              <a:buNone/>
              <a:defRPr sz="2100">
                <a:solidFill>
                  <a:schemeClr val="dk2"/>
                </a:solidFill>
              </a:defRPr>
            </a:lvl2pPr>
            <a:lvl3pPr lvl="2" rtl="0" algn="r">
              <a:lnSpc>
                <a:spcPct val="100000"/>
              </a:lnSpc>
              <a:spcBef>
                <a:spcPts val="0"/>
              </a:spcBef>
              <a:spcAft>
                <a:spcPts val="0"/>
              </a:spcAft>
              <a:buClr>
                <a:schemeClr val="dk2"/>
              </a:buClr>
              <a:buSzPts val="2100"/>
              <a:buNone/>
              <a:defRPr sz="2100">
                <a:solidFill>
                  <a:schemeClr val="dk2"/>
                </a:solidFill>
              </a:defRPr>
            </a:lvl3pPr>
            <a:lvl4pPr lvl="3" rtl="0" algn="r">
              <a:lnSpc>
                <a:spcPct val="100000"/>
              </a:lnSpc>
              <a:spcBef>
                <a:spcPts val="0"/>
              </a:spcBef>
              <a:spcAft>
                <a:spcPts val="0"/>
              </a:spcAft>
              <a:buClr>
                <a:schemeClr val="dk2"/>
              </a:buClr>
              <a:buSzPts val="2100"/>
              <a:buNone/>
              <a:defRPr sz="2100">
                <a:solidFill>
                  <a:schemeClr val="dk2"/>
                </a:solidFill>
              </a:defRPr>
            </a:lvl4pPr>
            <a:lvl5pPr lvl="4" rtl="0" algn="r">
              <a:lnSpc>
                <a:spcPct val="100000"/>
              </a:lnSpc>
              <a:spcBef>
                <a:spcPts val="0"/>
              </a:spcBef>
              <a:spcAft>
                <a:spcPts val="0"/>
              </a:spcAft>
              <a:buClr>
                <a:schemeClr val="dk2"/>
              </a:buClr>
              <a:buSzPts val="2100"/>
              <a:buNone/>
              <a:defRPr sz="2100">
                <a:solidFill>
                  <a:schemeClr val="dk2"/>
                </a:solidFill>
              </a:defRPr>
            </a:lvl5pPr>
            <a:lvl6pPr lvl="5" rtl="0" algn="r">
              <a:lnSpc>
                <a:spcPct val="100000"/>
              </a:lnSpc>
              <a:spcBef>
                <a:spcPts val="0"/>
              </a:spcBef>
              <a:spcAft>
                <a:spcPts val="0"/>
              </a:spcAft>
              <a:buClr>
                <a:schemeClr val="dk2"/>
              </a:buClr>
              <a:buSzPts val="2100"/>
              <a:buNone/>
              <a:defRPr sz="2100">
                <a:solidFill>
                  <a:schemeClr val="dk2"/>
                </a:solidFill>
              </a:defRPr>
            </a:lvl6pPr>
            <a:lvl7pPr lvl="6" rtl="0" algn="r">
              <a:lnSpc>
                <a:spcPct val="100000"/>
              </a:lnSpc>
              <a:spcBef>
                <a:spcPts val="0"/>
              </a:spcBef>
              <a:spcAft>
                <a:spcPts val="0"/>
              </a:spcAft>
              <a:buClr>
                <a:schemeClr val="dk2"/>
              </a:buClr>
              <a:buSzPts val="2100"/>
              <a:buNone/>
              <a:defRPr sz="2100">
                <a:solidFill>
                  <a:schemeClr val="dk2"/>
                </a:solidFill>
              </a:defRPr>
            </a:lvl7pPr>
            <a:lvl8pPr lvl="7" rtl="0" algn="r">
              <a:lnSpc>
                <a:spcPct val="100000"/>
              </a:lnSpc>
              <a:spcBef>
                <a:spcPts val="0"/>
              </a:spcBef>
              <a:spcAft>
                <a:spcPts val="0"/>
              </a:spcAft>
              <a:buClr>
                <a:schemeClr val="dk2"/>
              </a:buClr>
              <a:buSzPts val="2100"/>
              <a:buNone/>
              <a:defRPr sz="2100">
                <a:solidFill>
                  <a:schemeClr val="dk2"/>
                </a:solidFill>
              </a:defRPr>
            </a:lvl8pPr>
            <a:lvl9pPr lvl="8" rtl="0" algn="r">
              <a:lnSpc>
                <a:spcPct val="100000"/>
              </a:lnSpc>
              <a:spcBef>
                <a:spcPts val="0"/>
              </a:spcBef>
              <a:spcAft>
                <a:spcPts val="0"/>
              </a:spcAft>
              <a:buClr>
                <a:schemeClr val="dk2"/>
              </a:buClr>
              <a:buSzPts val="2100"/>
              <a:buNone/>
              <a:defRPr sz="2100">
                <a:solidFill>
                  <a:schemeClr val="dk2"/>
                </a:solidFill>
              </a:defRPr>
            </a:lvl9pPr>
          </a:lstStyle>
          <a:p/>
        </p:txBody>
      </p:sp>
      <p:sp>
        <p:nvSpPr>
          <p:cNvPr id="2011" name="Google Shape;2011;p79"/>
          <p:cNvSpPr txBox="1"/>
          <p:nvPr>
            <p:ph type="title"/>
          </p:nvPr>
        </p:nvSpPr>
        <p:spPr>
          <a:xfrm>
            <a:off x="1080450" y="1555960"/>
            <a:ext cx="5306700" cy="896700"/>
          </a:xfrm>
          <a:prstGeom prst="rect">
            <a:avLst/>
          </a:prstGeom>
        </p:spPr>
        <p:txBody>
          <a:bodyPr anchorCtr="0" anchor="t" bIns="0" lIns="0" spcFirstLastPara="1" rIns="0" wrap="square" tIns="0">
            <a:noAutofit/>
          </a:bodyPr>
          <a:lstStyle>
            <a:lvl1pPr lvl="0" rtl="0" algn="r">
              <a:spcBef>
                <a:spcPts val="0"/>
              </a:spcBef>
              <a:spcAft>
                <a:spcPts val="0"/>
              </a:spcAft>
              <a:buSzPts val="4200"/>
              <a:buNone/>
              <a:defRPr sz="6000"/>
            </a:lvl1pPr>
            <a:lvl2pPr lvl="1" rtl="0" algn="r">
              <a:lnSpc>
                <a:spcPct val="100000"/>
              </a:lnSpc>
              <a:spcBef>
                <a:spcPts val="0"/>
              </a:spcBef>
              <a:spcAft>
                <a:spcPts val="0"/>
              </a:spcAft>
              <a:buSzPts val="4200"/>
              <a:buNone/>
              <a:defRPr sz="4200"/>
            </a:lvl2pPr>
            <a:lvl3pPr lvl="2" rtl="0" algn="r">
              <a:lnSpc>
                <a:spcPct val="100000"/>
              </a:lnSpc>
              <a:spcBef>
                <a:spcPts val="0"/>
              </a:spcBef>
              <a:spcAft>
                <a:spcPts val="0"/>
              </a:spcAft>
              <a:buSzPts val="4200"/>
              <a:buNone/>
              <a:defRPr sz="4200"/>
            </a:lvl3pPr>
            <a:lvl4pPr lvl="3" rtl="0" algn="r">
              <a:lnSpc>
                <a:spcPct val="100000"/>
              </a:lnSpc>
              <a:spcBef>
                <a:spcPts val="0"/>
              </a:spcBef>
              <a:spcAft>
                <a:spcPts val="0"/>
              </a:spcAft>
              <a:buSzPts val="4200"/>
              <a:buNone/>
              <a:defRPr sz="4200"/>
            </a:lvl4pPr>
            <a:lvl5pPr lvl="4" rtl="0" algn="r">
              <a:lnSpc>
                <a:spcPct val="100000"/>
              </a:lnSpc>
              <a:spcBef>
                <a:spcPts val="0"/>
              </a:spcBef>
              <a:spcAft>
                <a:spcPts val="0"/>
              </a:spcAft>
              <a:buSzPts val="4200"/>
              <a:buNone/>
              <a:defRPr sz="4200"/>
            </a:lvl5pPr>
            <a:lvl6pPr lvl="5" rtl="0" algn="r">
              <a:lnSpc>
                <a:spcPct val="100000"/>
              </a:lnSpc>
              <a:spcBef>
                <a:spcPts val="0"/>
              </a:spcBef>
              <a:spcAft>
                <a:spcPts val="0"/>
              </a:spcAft>
              <a:buSzPts val="4200"/>
              <a:buNone/>
              <a:defRPr sz="4200"/>
            </a:lvl6pPr>
            <a:lvl7pPr lvl="6" rtl="0" algn="r">
              <a:lnSpc>
                <a:spcPct val="100000"/>
              </a:lnSpc>
              <a:spcBef>
                <a:spcPts val="0"/>
              </a:spcBef>
              <a:spcAft>
                <a:spcPts val="0"/>
              </a:spcAft>
              <a:buSzPts val="4200"/>
              <a:buNone/>
              <a:defRPr sz="4200"/>
            </a:lvl7pPr>
            <a:lvl8pPr lvl="7" rtl="0" algn="r">
              <a:lnSpc>
                <a:spcPct val="100000"/>
              </a:lnSpc>
              <a:spcBef>
                <a:spcPts val="0"/>
              </a:spcBef>
              <a:spcAft>
                <a:spcPts val="0"/>
              </a:spcAft>
              <a:buSzPts val="4200"/>
              <a:buNone/>
              <a:defRPr sz="4200"/>
            </a:lvl8pPr>
            <a:lvl9pPr lvl="8" rtl="0" algn="r">
              <a:lnSpc>
                <a:spcPct val="100000"/>
              </a:lnSpc>
              <a:spcBef>
                <a:spcPts val="0"/>
              </a:spcBef>
              <a:spcAft>
                <a:spcPts val="0"/>
              </a:spcAft>
              <a:buSzPts val="4200"/>
              <a:buNone/>
              <a:defRPr sz="4200"/>
            </a:lvl9pPr>
          </a:lstStyle>
          <a:p/>
        </p:txBody>
      </p:sp>
      <p:sp>
        <p:nvSpPr>
          <p:cNvPr id="2012" name="Google Shape;2012;p79"/>
          <p:cNvSpPr txBox="1"/>
          <p:nvPr>
            <p:ph hasCustomPrompt="1" idx="2" type="title"/>
          </p:nvPr>
        </p:nvSpPr>
        <p:spPr>
          <a:xfrm>
            <a:off x="6853050" y="2092943"/>
            <a:ext cx="1456500" cy="8169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6000"/>
              <a:buNone/>
              <a:defRPr sz="6000"/>
            </a:lvl1pPr>
            <a:lvl2pPr lvl="1" rtl="0" algn="ctr">
              <a:lnSpc>
                <a:spcPct val="100000"/>
              </a:lnSpc>
              <a:spcBef>
                <a:spcPts val="0"/>
              </a:spcBef>
              <a:spcAft>
                <a:spcPts val="0"/>
              </a:spcAft>
              <a:buSzPts val="6000"/>
              <a:buNone/>
              <a:defRPr sz="6000"/>
            </a:lvl2pPr>
            <a:lvl3pPr lvl="2" rtl="0" algn="ctr">
              <a:lnSpc>
                <a:spcPct val="100000"/>
              </a:lnSpc>
              <a:spcBef>
                <a:spcPts val="0"/>
              </a:spcBef>
              <a:spcAft>
                <a:spcPts val="0"/>
              </a:spcAft>
              <a:buSzPts val="6000"/>
              <a:buNone/>
              <a:defRPr sz="6000"/>
            </a:lvl3pPr>
            <a:lvl4pPr lvl="3" rtl="0" algn="ctr">
              <a:lnSpc>
                <a:spcPct val="100000"/>
              </a:lnSpc>
              <a:spcBef>
                <a:spcPts val="0"/>
              </a:spcBef>
              <a:spcAft>
                <a:spcPts val="0"/>
              </a:spcAft>
              <a:buSzPts val="6000"/>
              <a:buNone/>
              <a:defRPr sz="6000"/>
            </a:lvl4pPr>
            <a:lvl5pPr lvl="4" rtl="0" algn="ctr">
              <a:lnSpc>
                <a:spcPct val="100000"/>
              </a:lnSpc>
              <a:spcBef>
                <a:spcPts val="0"/>
              </a:spcBef>
              <a:spcAft>
                <a:spcPts val="0"/>
              </a:spcAft>
              <a:buSzPts val="6000"/>
              <a:buNone/>
              <a:defRPr sz="6000"/>
            </a:lvl5pPr>
            <a:lvl6pPr lvl="5" rtl="0" algn="ctr">
              <a:lnSpc>
                <a:spcPct val="100000"/>
              </a:lnSpc>
              <a:spcBef>
                <a:spcPts val="0"/>
              </a:spcBef>
              <a:spcAft>
                <a:spcPts val="0"/>
              </a:spcAft>
              <a:buSzPts val="6000"/>
              <a:buNone/>
              <a:defRPr sz="6000"/>
            </a:lvl6pPr>
            <a:lvl7pPr lvl="6" rtl="0" algn="ctr">
              <a:lnSpc>
                <a:spcPct val="100000"/>
              </a:lnSpc>
              <a:spcBef>
                <a:spcPts val="0"/>
              </a:spcBef>
              <a:spcAft>
                <a:spcPts val="0"/>
              </a:spcAft>
              <a:buSzPts val="6000"/>
              <a:buNone/>
              <a:defRPr sz="6000"/>
            </a:lvl7pPr>
            <a:lvl8pPr lvl="7" rtl="0" algn="ctr">
              <a:lnSpc>
                <a:spcPct val="100000"/>
              </a:lnSpc>
              <a:spcBef>
                <a:spcPts val="0"/>
              </a:spcBef>
              <a:spcAft>
                <a:spcPts val="0"/>
              </a:spcAft>
              <a:buSzPts val="6000"/>
              <a:buNone/>
              <a:defRPr sz="6000"/>
            </a:lvl8pPr>
            <a:lvl9pPr lvl="8" rtl="0" algn="ctr">
              <a:lnSpc>
                <a:spcPct val="100000"/>
              </a:lnSpc>
              <a:spcBef>
                <a:spcPts val="0"/>
              </a:spcBef>
              <a:spcAft>
                <a:spcPts val="0"/>
              </a:spcAft>
              <a:buSzPts val="6000"/>
              <a:buNone/>
              <a:defRPr sz="6000"/>
            </a:lvl9pPr>
          </a:lstStyle>
          <a:p>
            <a:r>
              <a:t>xx%</a:t>
            </a:r>
          </a:p>
        </p:txBody>
      </p:sp>
      <p:grpSp>
        <p:nvGrpSpPr>
          <p:cNvPr id="2013" name="Google Shape;2013;p79"/>
          <p:cNvGrpSpPr/>
          <p:nvPr/>
        </p:nvGrpSpPr>
        <p:grpSpPr>
          <a:xfrm flipH="1" rot="-5072894">
            <a:off x="-1007770" y="1789630"/>
            <a:ext cx="3474349" cy="888902"/>
            <a:chOff x="3809875" y="1963175"/>
            <a:chExt cx="1923600" cy="492150"/>
          </a:xfrm>
        </p:grpSpPr>
        <p:sp>
          <p:nvSpPr>
            <p:cNvPr id="2014" name="Google Shape;2014;p79"/>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79"/>
          <p:cNvGrpSpPr/>
          <p:nvPr/>
        </p:nvGrpSpPr>
        <p:grpSpPr>
          <a:xfrm rot="-375097">
            <a:off x="7330557" y="3418618"/>
            <a:ext cx="711742" cy="793298"/>
            <a:chOff x="6554696" y="509501"/>
            <a:chExt cx="711709" cy="793261"/>
          </a:xfrm>
        </p:grpSpPr>
        <p:sp>
          <p:nvSpPr>
            <p:cNvPr id="2026" name="Google Shape;2026;p79"/>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2028" name="Shape 2028"/>
        <p:cNvGrpSpPr/>
        <p:nvPr/>
      </p:nvGrpSpPr>
      <p:grpSpPr>
        <a:xfrm>
          <a:off x="0" y="0"/>
          <a:ext cx="0" cy="0"/>
          <a:chOff x="0" y="0"/>
          <a:chExt cx="0" cy="0"/>
        </a:xfrm>
      </p:grpSpPr>
      <p:grpSp>
        <p:nvGrpSpPr>
          <p:cNvPr id="2029" name="Google Shape;2029;p80"/>
          <p:cNvGrpSpPr/>
          <p:nvPr/>
        </p:nvGrpSpPr>
        <p:grpSpPr>
          <a:xfrm flipH="1">
            <a:off x="-1700" y="329"/>
            <a:ext cx="9147400" cy="5142843"/>
            <a:chOff x="238125" y="854700"/>
            <a:chExt cx="7142500" cy="4015650"/>
          </a:xfrm>
        </p:grpSpPr>
        <p:sp>
          <p:nvSpPr>
            <p:cNvPr id="2030" name="Google Shape;2030;p8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80"/>
          <p:cNvSpPr txBox="1"/>
          <p:nvPr>
            <p:ph type="title"/>
          </p:nvPr>
        </p:nvSpPr>
        <p:spPr>
          <a:xfrm>
            <a:off x="3168000" y="1478819"/>
            <a:ext cx="28080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6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053" name="Google Shape;2053;p80"/>
          <p:cNvSpPr txBox="1"/>
          <p:nvPr>
            <p:ph idx="1" type="body"/>
          </p:nvPr>
        </p:nvSpPr>
        <p:spPr>
          <a:xfrm>
            <a:off x="3168000" y="2469364"/>
            <a:ext cx="2808000" cy="11535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2054" name="Shape 2054"/>
        <p:cNvGrpSpPr/>
        <p:nvPr/>
      </p:nvGrpSpPr>
      <p:grpSpPr>
        <a:xfrm>
          <a:off x="0" y="0"/>
          <a:ext cx="0" cy="0"/>
          <a:chOff x="0" y="0"/>
          <a:chExt cx="0" cy="0"/>
        </a:xfrm>
      </p:grpSpPr>
      <p:grpSp>
        <p:nvGrpSpPr>
          <p:cNvPr id="2055" name="Google Shape;2055;p81"/>
          <p:cNvGrpSpPr/>
          <p:nvPr/>
        </p:nvGrpSpPr>
        <p:grpSpPr>
          <a:xfrm>
            <a:off x="-1700" y="329"/>
            <a:ext cx="9147400" cy="5142843"/>
            <a:chOff x="238125" y="854700"/>
            <a:chExt cx="7142500" cy="4015650"/>
          </a:xfrm>
        </p:grpSpPr>
        <p:sp>
          <p:nvSpPr>
            <p:cNvPr id="2056" name="Google Shape;2056;p8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81"/>
          <p:cNvSpPr txBox="1"/>
          <p:nvPr>
            <p:ph idx="1" type="subTitle"/>
          </p:nvPr>
        </p:nvSpPr>
        <p:spPr>
          <a:xfrm>
            <a:off x="3983700" y="1758177"/>
            <a:ext cx="4440300" cy="972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2079" name="Google Shape;2079;p81"/>
          <p:cNvSpPr txBox="1"/>
          <p:nvPr>
            <p:ph type="ctrTitle"/>
          </p:nvPr>
        </p:nvSpPr>
        <p:spPr>
          <a:xfrm>
            <a:off x="5875800" y="2837502"/>
            <a:ext cx="2548200" cy="461700"/>
          </a:xfrm>
          <a:prstGeom prst="rect">
            <a:avLst/>
          </a:prstGeom>
        </p:spPr>
        <p:txBody>
          <a:bodyPr anchorCtr="0" anchor="t" bIns="0" lIns="0" spcFirstLastPara="1" rIns="0" wrap="square" tIns="0">
            <a:noAutofit/>
          </a:bodyPr>
          <a:lstStyle>
            <a:lvl1pPr lvl="0" rtl="0" algn="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2080" name="Google Shape;2080;p81"/>
          <p:cNvGrpSpPr/>
          <p:nvPr/>
        </p:nvGrpSpPr>
        <p:grpSpPr>
          <a:xfrm>
            <a:off x="7673759" y="-287513"/>
            <a:ext cx="788762" cy="861588"/>
            <a:chOff x="7673759" y="-287513"/>
            <a:chExt cx="788762" cy="861588"/>
          </a:xfrm>
        </p:grpSpPr>
        <p:grpSp>
          <p:nvGrpSpPr>
            <p:cNvPr id="2081" name="Google Shape;2081;p81"/>
            <p:cNvGrpSpPr/>
            <p:nvPr/>
          </p:nvGrpSpPr>
          <p:grpSpPr>
            <a:xfrm rot="350572">
              <a:off x="7712287" y="-253348"/>
              <a:ext cx="711705" cy="793257"/>
              <a:chOff x="6554696" y="509501"/>
              <a:chExt cx="711709" cy="793261"/>
            </a:xfrm>
          </p:grpSpPr>
          <p:sp>
            <p:nvSpPr>
              <p:cNvPr id="2082" name="Google Shape;2082;p81"/>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1"/>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4" name="Google Shape;2084;p81"/>
            <p:cNvSpPr/>
            <p:nvPr/>
          </p:nvSpPr>
          <p:spPr>
            <a:xfrm rot="442426">
              <a:off x="8229710" y="-161880"/>
              <a:ext cx="102851" cy="551273"/>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5">
    <p:spTree>
      <p:nvGrpSpPr>
        <p:cNvPr id="2085" name="Shape 2085"/>
        <p:cNvGrpSpPr/>
        <p:nvPr/>
      </p:nvGrpSpPr>
      <p:grpSpPr>
        <a:xfrm>
          <a:off x="0" y="0"/>
          <a:ext cx="0" cy="0"/>
          <a:chOff x="0" y="0"/>
          <a:chExt cx="0" cy="0"/>
        </a:xfrm>
      </p:grpSpPr>
      <p:grpSp>
        <p:nvGrpSpPr>
          <p:cNvPr id="2086" name="Google Shape;2086;p82"/>
          <p:cNvGrpSpPr/>
          <p:nvPr/>
        </p:nvGrpSpPr>
        <p:grpSpPr>
          <a:xfrm flipH="1">
            <a:off x="-1700" y="329"/>
            <a:ext cx="9147400" cy="5142843"/>
            <a:chOff x="238125" y="854700"/>
            <a:chExt cx="7142500" cy="4015650"/>
          </a:xfrm>
        </p:grpSpPr>
        <p:sp>
          <p:nvSpPr>
            <p:cNvPr id="2087" name="Google Shape;2087;p8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82"/>
          <p:cNvSpPr txBox="1"/>
          <p:nvPr>
            <p:ph idx="1" type="subTitle"/>
          </p:nvPr>
        </p:nvSpPr>
        <p:spPr>
          <a:xfrm>
            <a:off x="2351850" y="1758177"/>
            <a:ext cx="4440300" cy="972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8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2800"/>
              <a:buNone/>
              <a:defRPr sz="2800">
                <a:solidFill>
                  <a:schemeClr val="dk2"/>
                </a:solidFill>
              </a:defRPr>
            </a:lvl2pPr>
            <a:lvl3pPr lvl="2" rtl="0" algn="ctr">
              <a:lnSpc>
                <a:spcPct val="100000"/>
              </a:lnSpc>
              <a:spcBef>
                <a:spcPts val="0"/>
              </a:spcBef>
              <a:spcAft>
                <a:spcPts val="0"/>
              </a:spcAft>
              <a:buClr>
                <a:schemeClr val="dk2"/>
              </a:buClr>
              <a:buSzPts val="2800"/>
              <a:buNone/>
              <a:defRPr sz="2800">
                <a:solidFill>
                  <a:schemeClr val="dk2"/>
                </a:solidFill>
              </a:defRPr>
            </a:lvl3pPr>
            <a:lvl4pPr lvl="3" rtl="0" algn="ctr">
              <a:lnSpc>
                <a:spcPct val="100000"/>
              </a:lnSpc>
              <a:spcBef>
                <a:spcPts val="0"/>
              </a:spcBef>
              <a:spcAft>
                <a:spcPts val="0"/>
              </a:spcAft>
              <a:buClr>
                <a:schemeClr val="dk2"/>
              </a:buClr>
              <a:buSzPts val="2800"/>
              <a:buNone/>
              <a:defRPr sz="2800">
                <a:solidFill>
                  <a:schemeClr val="dk2"/>
                </a:solidFill>
              </a:defRPr>
            </a:lvl4pPr>
            <a:lvl5pPr lvl="4" rtl="0" algn="ctr">
              <a:lnSpc>
                <a:spcPct val="100000"/>
              </a:lnSpc>
              <a:spcBef>
                <a:spcPts val="0"/>
              </a:spcBef>
              <a:spcAft>
                <a:spcPts val="0"/>
              </a:spcAft>
              <a:buClr>
                <a:schemeClr val="dk2"/>
              </a:buClr>
              <a:buSzPts val="2800"/>
              <a:buNone/>
              <a:defRPr sz="2800">
                <a:solidFill>
                  <a:schemeClr val="dk2"/>
                </a:solidFill>
              </a:defRPr>
            </a:lvl5pPr>
            <a:lvl6pPr lvl="5" rtl="0" algn="ctr">
              <a:lnSpc>
                <a:spcPct val="100000"/>
              </a:lnSpc>
              <a:spcBef>
                <a:spcPts val="0"/>
              </a:spcBef>
              <a:spcAft>
                <a:spcPts val="0"/>
              </a:spcAft>
              <a:buClr>
                <a:schemeClr val="dk2"/>
              </a:buClr>
              <a:buSzPts val="2800"/>
              <a:buNone/>
              <a:defRPr sz="2800">
                <a:solidFill>
                  <a:schemeClr val="dk2"/>
                </a:solidFill>
              </a:defRPr>
            </a:lvl6pPr>
            <a:lvl7pPr lvl="6" rtl="0" algn="ctr">
              <a:lnSpc>
                <a:spcPct val="100000"/>
              </a:lnSpc>
              <a:spcBef>
                <a:spcPts val="0"/>
              </a:spcBef>
              <a:spcAft>
                <a:spcPts val="0"/>
              </a:spcAft>
              <a:buClr>
                <a:schemeClr val="dk2"/>
              </a:buClr>
              <a:buSzPts val="2800"/>
              <a:buNone/>
              <a:defRPr sz="2800">
                <a:solidFill>
                  <a:schemeClr val="dk2"/>
                </a:solidFill>
              </a:defRPr>
            </a:lvl7pPr>
            <a:lvl8pPr lvl="7" rtl="0" algn="ctr">
              <a:lnSpc>
                <a:spcPct val="100000"/>
              </a:lnSpc>
              <a:spcBef>
                <a:spcPts val="0"/>
              </a:spcBef>
              <a:spcAft>
                <a:spcPts val="0"/>
              </a:spcAft>
              <a:buClr>
                <a:schemeClr val="dk2"/>
              </a:buClr>
              <a:buSzPts val="2800"/>
              <a:buNone/>
              <a:defRPr sz="2800">
                <a:solidFill>
                  <a:schemeClr val="dk2"/>
                </a:solidFill>
              </a:defRPr>
            </a:lvl8pPr>
            <a:lvl9pPr lvl="8" rtl="0" algn="ctr">
              <a:lnSpc>
                <a:spcPct val="100000"/>
              </a:lnSpc>
              <a:spcBef>
                <a:spcPts val="0"/>
              </a:spcBef>
              <a:spcAft>
                <a:spcPts val="0"/>
              </a:spcAft>
              <a:buClr>
                <a:schemeClr val="dk2"/>
              </a:buClr>
              <a:buSzPts val="2800"/>
              <a:buNone/>
              <a:defRPr sz="2800">
                <a:solidFill>
                  <a:schemeClr val="dk2"/>
                </a:solidFill>
              </a:defRPr>
            </a:lvl9pPr>
          </a:lstStyle>
          <a:p/>
        </p:txBody>
      </p:sp>
      <p:sp>
        <p:nvSpPr>
          <p:cNvPr id="2110" name="Google Shape;2110;p82"/>
          <p:cNvSpPr txBox="1"/>
          <p:nvPr>
            <p:ph type="ctrTitle"/>
          </p:nvPr>
        </p:nvSpPr>
        <p:spPr>
          <a:xfrm>
            <a:off x="3297900" y="2837502"/>
            <a:ext cx="2548200" cy="461700"/>
          </a:xfrm>
          <a:prstGeom prst="rect">
            <a:avLst/>
          </a:prstGeom>
        </p:spPr>
        <p:txBody>
          <a:bodyPr anchorCtr="0" anchor="t" bIns="0" lIns="0" spcFirstLastPara="1" rIns="0" wrap="square" tIns="0">
            <a:noAutofit/>
          </a:bodyPr>
          <a:lstStyle>
            <a:lvl1pPr lvl="0" rtl="0" algn="ctr">
              <a:spcBef>
                <a:spcPts val="0"/>
              </a:spcBef>
              <a:spcAft>
                <a:spcPts val="0"/>
              </a:spcAft>
              <a:buSzPts val="5200"/>
              <a:buNone/>
              <a:defRPr sz="1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
    <p:spTree>
      <p:nvGrpSpPr>
        <p:cNvPr id="2111" name="Shape 2111"/>
        <p:cNvGrpSpPr/>
        <p:nvPr/>
      </p:nvGrpSpPr>
      <p:grpSpPr>
        <a:xfrm>
          <a:off x="0" y="0"/>
          <a:ext cx="0" cy="0"/>
          <a:chOff x="0" y="0"/>
          <a:chExt cx="0" cy="0"/>
        </a:xfrm>
      </p:grpSpPr>
      <p:grpSp>
        <p:nvGrpSpPr>
          <p:cNvPr id="2112" name="Google Shape;2112;p83"/>
          <p:cNvGrpSpPr/>
          <p:nvPr/>
        </p:nvGrpSpPr>
        <p:grpSpPr>
          <a:xfrm flipH="1">
            <a:off x="-1700" y="329"/>
            <a:ext cx="9147400" cy="5142843"/>
            <a:chOff x="238125" y="854700"/>
            <a:chExt cx="7142500" cy="4015650"/>
          </a:xfrm>
        </p:grpSpPr>
        <p:sp>
          <p:nvSpPr>
            <p:cNvPr id="2113" name="Google Shape;2113;p8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83"/>
          <p:cNvSpPr txBox="1"/>
          <p:nvPr>
            <p:ph idx="1" type="subTitle"/>
          </p:nvPr>
        </p:nvSpPr>
        <p:spPr>
          <a:xfrm>
            <a:off x="906900" y="298732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136" name="Google Shape;2136;p83"/>
          <p:cNvSpPr txBox="1"/>
          <p:nvPr>
            <p:ph idx="2" type="subTitle"/>
          </p:nvPr>
        </p:nvSpPr>
        <p:spPr>
          <a:xfrm>
            <a:off x="906900" y="127977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137" name="Google Shape;2137;p83"/>
          <p:cNvSpPr txBox="1"/>
          <p:nvPr>
            <p:ph idx="3" type="subTitle"/>
          </p:nvPr>
        </p:nvSpPr>
        <p:spPr>
          <a:xfrm>
            <a:off x="906900" y="1743949"/>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138" name="Google Shape;2138;p83"/>
          <p:cNvSpPr txBox="1"/>
          <p:nvPr>
            <p:ph idx="4" type="subTitle"/>
          </p:nvPr>
        </p:nvSpPr>
        <p:spPr>
          <a:xfrm>
            <a:off x="906900" y="3464338"/>
            <a:ext cx="2506200" cy="8553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2"/>
              </a:buClr>
              <a:buSzPts val="1600"/>
              <a:buNone/>
              <a:defRPr sz="1600">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139" name="Google Shape;2139;p83"/>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7">
    <p:spTree>
      <p:nvGrpSpPr>
        <p:cNvPr id="2140" name="Shape 2140"/>
        <p:cNvGrpSpPr/>
        <p:nvPr/>
      </p:nvGrpSpPr>
      <p:grpSpPr>
        <a:xfrm>
          <a:off x="0" y="0"/>
          <a:ext cx="0" cy="0"/>
          <a:chOff x="0" y="0"/>
          <a:chExt cx="0" cy="0"/>
        </a:xfrm>
      </p:grpSpPr>
      <p:grpSp>
        <p:nvGrpSpPr>
          <p:cNvPr id="2141" name="Google Shape;2141;p84"/>
          <p:cNvGrpSpPr/>
          <p:nvPr/>
        </p:nvGrpSpPr>
        <p:grpSpPr>
          <a:xfrm>
            <a:off x="-1700" y="329"/>
            <a:ext cx="9147400" cy="5142843"/>
            <a:chOff x="238125" y="854700"/>
            <a:chExt cx="7142500" cy="4015650"/>
          </a:xfrm>
        </p:grpSpPr>
        <p:sp>
          <p:nvSpPr>
            <p:cNvPr id="2142" name="Google Shape;2142;p8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84"/>
          <p:cNvSpPr txBox="1"/>
          <p:nvPr>
            <p:ph type="ctrTitle"/>
          </p:nvPr>
        </p:nvSpPr>
        <p:spPr>
          <a:xfrm>
            <a:off x="52729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165" name="Google Shape;2165;p84"/>
          <p:cNvSpPr txBox="1"/>
          <p:nvPr>
            <p:ph idx="1" type="subTitle"/>
          </p:nvPr>
        </p:nvSpPr>
        <p:spPr>
          <a:xfrm>
            <a:off x="52729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166" name="Google Shape;2166;p84"/>
          <p:cNvSpPr txBox="1"/>
          <p:nvPr>
            <p:ph idx="2" type="subTitle"/>
          </p:nvPr>
        </p:nvSpPr>
        <p:spPr>
          <a:xfrm>
            <a:off x="52729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167" name="Google Shape;2167;p84"/>
          <p:cNvSpPr txBox="1"/>
          <p:nvPr>
            <p:ph idx="3" type="ctrTitle"/>
          </p:nvPr>
        </p:nvSpPr>
        <p:spPr>
          <a:xfrm>
            <a:off x="52729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168" name="Google Shape;2168;p84"/>
          <p:cNvSpPr txBox="1"/>
          <p:nvPr>
            <p:ph idx="4" type="ctrTitle"/>
          </p:nvPr>
        </p:nvSpPr>
        <p:spPr>
          <a:xfrm>
            <a:off x="1419750" y="163377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169" name="Google Shape;2169;p84"/>
          <p:cNvSpPr txBox="1"/>
          <p:nvPr>
            <p:ph idx="5" type="subTitle"/>
          </p:nvPr>
        </p:nvSpPr>
        <p:spPr>
          <a:xfrm>
            <a:off x="1419750" y="1919436"/>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170" name="Google Shape;2170;p84"/>
          <p:cNvSpPr txBox="1"/>
          <p:nvPr>
            <p:ph idx="6" type="subTitle"/>
          </p:nvPr>
        </p:nvSpPr>
        <p:spPr>
          <a:xfrm>
            <a:off x="1419750" y="3770738"/>
            <a:ext cx="2451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171" name="Google Shape;2171;p84"/>
          <p:cNvSpPr txBox="1"/>
          <p:nvPr>
            <p:ph idx="7" type="ctrTitle"/>
          </p:nvPr>
        </p:nvSpPr>
        <p:spPr>
          <a:xfrm>
            <a:off x="1419750" y="3485698"/>
            <a:ext cx="2451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172" name="Google Shape;2172;p84"/>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8">
    <p:spTree>
      <p:nvGrpSpPr>
        <p:cNvPr id="2173" name="Shape 2173"/>
        <p:cNvGrpSpPr/>
        <p:nvPr/>
      </p:nvGrpSpPr>
      <p:grpSpPr>
        <a:xfrm>
          <a:off x="0" y="0"/>
          <a:ext cx="0" cy="0"/>
          <a:chOff x="0" y="0"/>
          <a:chExt cx="0" cy="0"/>
        </a:xfrm>
      </p:grpSpPr>
      <p:grpSp>
        <p:nvGrpSpPr>
          <p:cNvPr id="2174" name="Google Shape;2174;p85"/>
          <p:cNvGrpSpPr/>
          <p:nvPr/>
        </p:nvGrpSpPr>
        <p:grpSpPr>
          <a:xfrm>
            <a:off x="-174525" y="-22399"/>
            <a:ext cx="9487164" cy="5193049"/>
            <a:chOff x="-174525" y="-22399"/>
            <a:chExt cx="9487164" cy="5193049"/>
          </a:xfrm>
        </p:grpSpPr>
        <p:sp>
          <p:nvSpPr>
            <p:cNvPr id="2175" name="Google Shape;2175;p8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6" name="Google Shape;2176;p8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177" name="Google Shape;2177;p85"/>
            <p:cNvGrpSpPr/>
            <p:nvPr/>
          </p:nvGrpSpPr>
          <p:grpSpPr>
            <a:xfrm>
              <a:off x="263005" y="845117"/>
              <a:ext cx="3790149" cy="3960313"/>
              <a:chOff x="263005" y="845117"/>
              <a:chExt cx="3790149" cy="3960313"/>
            </a:xfrm>
          </p:grpSpPr>
          <p:sp>
            <p:nvSpPr>
              <p:cNvPr id="2178" name="Google Shape;2178;p8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85"/>
            <p:cNvGrpSpPr/>
            <p:nvPr/>
          </p:nvGrpSpPr>
          <p:grpSpPr>
            <a:xfrm>
              <a:off x="5055305" y="845117"/>
              <a:ext cx="3790149" cy="3960313"/>
              <a:chOff x="263005" y="845117"/>
              <a:chExt cx="3790149" cy="3960313"/>
            </a:xfrm>
          </p:grpSpPr>
          <p:sp>
            <p:nvSpPr>
              <p:cNvPr id="2194" name="Google Shape;2194;p8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09" name="Google Shape;2209;p8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210" name="Google Shape;2210;p8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211" name="Google Shape;2211;p8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212" name="Google Shape;2212;p8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213" name="Google Shape;2213;p8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214" name="Google Shape;2214;p8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215" name="Google Shape;2215;p85"/>
          <p:cNvSpPr txBox="1"/>
          <p:nvPr>
            <p:ph type="title"/>
          </p:nvPr>
        </p:nvSpPr>
        <p:spPr>
          <a:xfrm>
            <a:off x="720000" y="540000"/>
            <a:ext cx="3087300" cy="1459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16" name="Google Shape;2216;p85"/>
          <p:cNvSpPr txBox="1"/>
          <p:nvPr>
            <p:ph idx="1" type="subTitle"/>
          </p:nvPr>
        </p:nvSpPr>
        <p:spPr>
          <a:xfrm>
            <a:off x="5703898" y="86720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17" name="Google Shape;2217;p85"/>
          <p:cNvSpPr txBox="1"/>
          <p:nvPr>
            <p:ph idx="2" type="subTitle"/>
          </p:nvPr>
        </p:nvSpPr>
        <p:spPr>
          <a:xfrm>
            <a:off x="5703898"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18" name="Google Shape;2218;p85"/>
          <p:cNvSpPr txBox="1"/>
          <p:nvPr>
            <p:ph idx="3" type="subTitle"/>
          </p:nvPr>
        </p:nvSpPr>
        <p:spPr>
          <a:xfrm>
            <a:off x="906900" y="2856550"/>
            <a:ext cx="1041600" cy="40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19" name="Google Shape;2219;p85"/>
          <p:cNvSpPr txBox="1"/>
          <p:nvPr>
            <p:ph idx="4" type="subTitle"/>
          </p:nvPr>
        </p:nvSpPr>
        <p:spPr>
          <a:xfrm>
            <a:off x="906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20" name="Google Shape;2220;p85"/>
          <p:cNvSpPr txBox="1"/>
          <p:nvPr>
            <p:ph idx="5" type="subTitle"/>
          </p:nvPr>
        </p:nvSpPr>
        <p:spPr>
          <a:xfrm>
            <a:off x="5703900" y="3234171"/>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221" name="Google Shape;2221;p85"/>
          <p:cNvSpPr txBox="1"/>
          <p:nvPr>
            <p:ph idx="6" type="subTitle"/>
          </p:nvPr>
        </p:nvSpPr>
        <p:spPr>
          <a:xfrm>
            <a:off x="5703900" y="1247983"/>
            <a:ext cx="2506200" cy="1134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9">
    <p:spTree>
      <p:nvGrpSpPr>
        <p:cNvPr id="2222" name="Shape 2222"/>
        <p:cNvGrpSpPr/>
        <p:nvPr/>
      </p:nvGrpSpPr>
      <p:grpSpPr>
        <a:xfrm>
          <a:off x="0" y="0"/>
          <a:ext cx="0" cy="0"/>
          <a:chOff x="0" y="0"/>
          <a:chExt cx="0" cy="0"/>
        </a:xfrm>
      </p:grpSpPr>
      <p:grpSp>
        <p:nvGrpSpPr>
          <p:cNvPr id="2223" name="Google Shape;2223;p86"/>
          <p:cNvGrpSpPr/>
          <p:nvPr/>
        </p:nvGrpSpPr>
        <p:grpSpPr>
          <a:xfrm>
            <a:off x="-1700" y="329"/>
            <a:ext cx="9147400" cy="5142843"/>
            <a:chOff x="238125" y="854700"/>
            <a:chExt cx="7142500" cy="4015650"/>
          </a:xfrm>
        </p:grpSpPr>
        <p:sp>
          <p:nvSpPr>
            <p:cNvPr id="2224" name="Google Shape;2224;p8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86"/>
          <p:cNvSpPr txBox="1"/>
          <p:nvPr>
            <p:ph type="ctrTitle"/>
          </p:nvPr>
        </p:nvSpPr>
        <p:spPr>
          <a:xfrm>
            <a:off x="3443850"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247" name="Google Shape;2247;p86"/>
          <p:cNvSpPr txBox="1"/>
          <p:nvPr>
            <p:ph idx="1" type="subTitle"/>
          </p:nvPr>
        </p:nvSpPr>
        <p:spPr>
          <a:xfrm>
            <a:off x="344384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248" name="Google Shape;2248;p86"/>
          <p:cNvSpPr txBox="1"/>
          <p:nvPr>
            <p:ph idx="2" type="subTitle"/>
          </p:nvPr>
        </p:nvSpPr>
        <p:spPr>
          <a:xfrm>
            <a:off x="4759920"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249" name="Google Shape;2249;p86"/>
          <p:cNvSpPr txBox="1"/>
          <p:nvPr>
            <p:ph idx="3" type="ctrTitle"/>
          </p:nvPr>
        </p:nvSpPr>
        <p:spPr>
          <a:xfrm>
            <a:off x="475992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250" name="Google Shape;2250;p86"/>
          <p:cNvSpPr txBox="1"/>
          <p:nvPr>
            <p:ph idx="4" type="ctrTitle"/>
          </p:nvPr>
        </p:nvSpPr>
        <p:spPr>
          <a:xfrm>
            <a:off x="81170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251" name="Google Shape;2251;p86"/>
          <p:cNvSpPr txBox="1"/>
          <p:nvPr>
            <p:ph idx="5" type="subTitle"/>
          </p:nvPr>
        </p:nvSpPr>
        <p:spPr>
          <a:xfrm>
            <a:off x="81170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252" name="Google Shape;2252;p86"/>
          <p:cNvSpPr txBox="1"/>
          <p:nvPr>
            <p:ph idx="6" type="subTitle"/>
          </p:nvPr>
        </p:nvSpPr>
        <p:spPr>
          <a:xfrm>
            <a:off x="2127778" y="3694544"/>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253" name="Google Shape;2253;p86"/>
          <p:cNvSpPr txBox="1"/>
          <p:nvPr>
            <p:ph idx="7" type="ctrTitle"/>
          </p:nvPr>
        </p:nvSpPr>
        <p:spPr>
          <a:xfrm>
            <a:off x="2127780" y="34095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254" name="Google Shape;2254;p86"/>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255" name="Google Shape;2255;p86"/>
          <p:cNvSpPr txBox="1"/>
          <p:nvPr>
            <p:ph idx="9" type="ctrTitle"/>
          </p:nvPr>
        </p:nvSpPr>
        <p:spPr>
          <a:xfrm>
            <a:off x="6075995" y="17861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256" name="Google Shape;2256;p86"/>
          <p:cNvSpPr txBox="1"/>
          <p:nvPr>
            <p:ph idx="13" type="subTitle"/>
          </p:nvPr>
        </p:nvSpPr>
        <p:spPr>
          <a:xfrm>
            <a:off x="6075995" y="2057896"/>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2257" name="Shape 2257"/>
        <p:cNvGrpSpPr/>
        <p:nvPr/>
      </p:nvGrpSpPr>
      <p:grpSpPr>
        <a:xfrm>
          <a:off x="0" y="0"/>
          <a:ext cx="0" cy="0"/>
          <a:chOff x="0" y="0"/>
          <a:chExt cx="0" cy="0"/>
        </a:xfrm>
      </p:grpSpPr>
      <p:grpSp>
        <p:nvGrpSpPr>
          <p:cNvPr id="2258" name="Google Shape;2258;p87"/>
          <p:cNvGrpSpPr/>
          <p:nvPr/>
        </p:nvGrpSpPr>
        <p:grpSpPr>
          <a:xfrm>
            <a:off x="-1700" y="329"/>
            <a:ext cx="9147400" cy="5142843"/>
            <a:chOff x="238125" y="854700"/>
            <a:chExt cx="7142500" cy="4015650"/>
          </a:xfrm>
        </p:grpSpPr>
        <p:sp>
          <p:nvSpPr>
            <p:cNvPr id="2259" name="Google Shape;2259;p8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1" name="Google Shape;2281;p87"/>
          <p:cNvSpPr txBox="1"/>
          <p:nvPr>
            <p:ph type="title"/>
          </p:nvPr>
        </p:nvSpPr>
        <p:spPr>
          <a:xfrm>
            <a:off x="5314275" y="1089028"/>
            <a:ext cx="3109500" cy="1338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82" name="Google Shape;2282;p87"/>
          <p:cNvSpPr txBox="1"/>
          <p:nvPr>
            <p:ph idx="1" type="subTitle"/>
          </p:nvPr>
        </p:nvSpPr>
        <p:spPr>
          <a:xfrm>
            <a:off x="6241125" y="2611969"/>
            <a:ext cx="2182800" cy="14367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4">
    <p:spTree>
      <p:nvGrpSpPr>
        <p:cNvPr id="2283" name="Shape 2283"/>
        <p:cNvGrpSpPr/>
        <p:nvPr/>
      </p:nvGrpSpPr>
      <p:grpSpPr>
        <a:xfrm>
          <a:off x="0" y="0"/>
          <a:ext cx="0" cy="0"/>
          <a:chOff x="0" y="0"/>
          <a:chExt cx="0" cy="0"/>
        </a:xfrm>
      </p:grpSpPr>
      <p:grpSp>
        <p:nvGrpSpPr>
          <p:cNvPr id="2284" name="Google Shape;2284;p88"/>
          <p:cNvGrpSpPr/>
          <p:nvPr/>
        </p:nvGrpSpPr>
        <p:grpSpPr>
          <a:xfrm>
            <a:off x="-1700" y="329"/>
            <a:ext cx="9147400" cy="5142843"/>
            <a:chOff x="238125" y="854700"/>
            <a:chExt cx="7142500" cy="4015650"/>
          </a:xfrm>
        </p:grpSpPr>
        <p:sp>
          <p:nvSpPr>
            <p:cNvPr id="2285" name="Google Shape;2285;p8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88"/>
          <p:cNvSpPr txBox="1"/>
          <p:nvPr>
            <p:ph type="title"/>
          </p:nvPr>
        </p:nvSpPr>
        <p:spPr>
          <a:xfrm>
            <a:off x="717000" y="1491225"/>
            <a:ext cx="3870300" cy="936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08" name="Google Shape;2308;p88"/>
          <p:cNvSpPr txBox="1"/>
          <p:nvPr>
            <p:ph idx="1" type="subTitle"/>
          </p:nvPr>
        </p:nvSpPr>
        <p:spPr>
          <a:xfrm>
            <a:off x="1870200" y="2570158"/>
            <a:ext cx="2717100" cy="1173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2309" name="Shape 2309"/>
        <p:cNvGrpSpPr/>
        <p:nvPr/>
      </p:nvGrpSpPr>
      <p:grpSpPr>
        <a:xfrm>
          <a:off x="0" y="0"/>
          <a:ext cx="0" cy="0"/>
          <a:chOff x="0" y="0"/>
          <a:chExt cx="0" cy="0"/>
        </a:xfrm>
      </p:grpSpPr>
      <p:grpSp>
        <p:nvGrpSpPr>
          <p:cNvPr id="2310" name="Google Shape;2310;p89"/>
          <p:cNvGrpSpPr/>
          <p:nvPr/>
        </p:nvGrpSpPr>
        <p:grpSpPr>
          <a:xfrm flipH="1">
            <a:off x="-1700" y="329"/>
            <a:ext cx="9147400" cy="5142843"/>
            <a:chOff x="238125" y="854700"/>
            <a:chExt cx="7142500" cy="4015650"/>
          </a:xfrm>
        </p:grpSpPr>
        <p:sp>
          <p:nvSpPr>
            <p:cNvPr id="2311" name="Google Shape;2311;p8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3" name="Google Shape;2333;p89"/>
          <p:cNvSpPr txBox="1"/>
          <p:nvPr>
            <p:ph type="ctrTitle"/>
          </p:nvPr>
        </p:nvSpPr>
        <p:spPr>
          <a:xfrm>
            <a:off x="988403" y="1297314"/>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334" name="Google Shape;2334;p89"/>
          <p:cNvSpPr txBox="1"/>
          <p:nvPr>
            <p:ph idx="1" type="subTitle"/>
          </p:nvPr>
        </p:nvSpPr>
        <p:spPr>
          <a:xfrm>
            <a:off x="988403" y="1579523"/>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2335" name="Google Shape;2335;p89"/>
          <p:cNvSpPr txBox="1"/>
          <p:nvPr>
            <p:ph idx="2" type="subTitle"/>
          </p:nvPr>
        </p:nvSpPr>
        <p:spPr>
          <a:xfrm>
            <a:off x="988403" y="3577425"/>
            <a:ext cx="24513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2336" name="Google Shape;2336;p89"/>
          <p:cNvSpPr txBox="1"/>
          <p:nvPr>
            <p:ph idx="3" type="subTitle"/>
          </p:nvPr>
        </p:nvSpPr>
        <p:spPr>
          <a:xfrm>
            <a:off x="988403" y="2596068"/>
            <a:ext cx="2451300" cy="5493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r">
              <a:lnSpc>
                <a:spcPct val="100000"/>
              </a:lnSpc>
              <a:spcBef>
                <a:spcPts val="0"/>
              </a:spcBef>
              <a:spcAft>
                <a:spcPts val="0"/>
              </a:spcAft>
              <a:buClr>
                <a:schemeClr val="dk2"/>
              </a:buClr>
              <a:buSzPts val="1400"/>
              <a:buNone/>
              <a:defRPr sz="1400">
                <a:solidFill>
                  <a:schemeClr val="dk2"/>
                </a:solidFill>
              </a:defRPr>
            </a:lvl2pPr>
            <a:lvl3pPr lvl="2" rtl="0" algn="r">
              <a:lnSpc>
                <a:spcPct val="100000"/>
              </a:lnSpc>
              <a:spcBef>
                <a:spcPts val="0"/>
              </a:spcBef>
              <a:spcAft>
                <a:spcPts val="0"/>
              </a:spcAft>
              <a:buClr>
                <a:schemeClr val="dk2"/>
              </a:buClr>
              <a:buSzPts val="1400"/>
              <a:buNone/>
              <a:defRPr sz="1400">
                <a:solidFill>
                  <a:schemeClr val="dk2"/>
                </a:solidFill>
              </a:defRPr>
            </a:lvl3pPr>
            <a:lvl4pPr lvl="3" rtl="0" algn="r">
              <a:lnSpc>
                <a:spcPct val="100000"/>
              </a:lnSpc>
              <a:spcBef>
                <a:spcPts val="0"/>
              </a:spcBef>
              <a:spcAft>
                <a:spcPts val="0"/>
              </a:spcAft>
              <a:buClr>
                <a:schemeClr val="dk2"/>
              </a:buClr>
              <a:buSzPts val="1400"/>
              <a:buNone/>
              <a:defRPr sz="1400">
                <a:solidFill>
                  <a:schemeClr val="dk2"/>
                </a:solidFill>
              </a:defRPr>
            </a:lvl4pPr>
            <a:lvl5pPr lvl="4" rtl="0" algn="r">
              <a:lnSpc>
                <a:spcPct val="100000"/>
              </a:lnSpc>
              <a:spcBef>
                <a:spcPts val="0"/>
              </a:spcBef>
              <a:spcAft>
                <a:spcPts val="0"/>
              </a:spcAft>
              <a:buClr>
                <a:schemeClr val="dk2"/>
              </a:buClr>
              <a:buSzPts val="1400"/>
              <a:buNone/>
              <a:defRPr sz="1400">
                <a:solidFill>
                  <a:schemeClr val="dk2"/>
                </a:solidFill>
              </a:defRPr>
            </a:lvl5pPr>
            <a:lvl6pPr lvl="5" rtl="0" algn="r">
              <a:lnSpc>
                <a:spcPct val="100000"/>
              </a:lnSpc>
              <a:spcBef>
                <a:spcPts val="0"/>
              </a:spcBef>
              <a:spcAft>
                <a:spcPts val="0"/>
              </a:spcAft>
              <a:buClr>
                <a:schemeClr val="dk2"/>
              </a:buClr>
              <a:buSzPts val="1400"/>
              <a:buNone/>
              <a:defRPr sz="1400">
                <a:solidFill>
                  <a:schemeClr val="dk2"/>
                </a:solidFill>
              </a:defRPr>
            </a:lvl6pPr>
            <a:lvl7pPr lvl="6" rtl="0" algn="r">
              <a:lnSpc>
                <a:spcPct val="100000"/>
              </a:lnSpc>
              <a:spcBef>
                <a:spcPts val="0"/>
              </a:spcBef>
              <a:spcAft>
                <a:spcPts val="0"/>
              </a:spcAft>
              <a:buClr>
                <a:schemeClr val="dk2"/>
              </a:buClr>
              <a:buSzPts val="1400"/>
              <a:buNone/>
              <a:defRPr sz="1400">
                <a:solidFill>
                  <a:schemeClr val="dk2"/>
                </a:solidFill>
              </a:defRPr>
            </a:lvl7pPr>
            <a:lvl8pPr lvl="7" rtl="0" algn="r">
              <a:lnSpc>
                <a:spcPct val="100000"/>
              </a:lnSpc>
              <a:spcBef>
                <a:spcPts val="0"/>
              </a:spcBef>
              <a:spcAft>
                <a:spcPts val="0"/>
              </a:spcAft>
              <a:buClr>
                <a:schemeClr val="dk2"/>
              </a:buClr>
              <a:buSzPts val="1400"/>
              <a:buNone/>
              <a:defRPr sz="1400">
                <a:solidFill>
                  <a:schemeClr val="dk2"/>
                </a:solidFill>
              </a:defRPr>
            </a:lvl8pPr>
            <a:lvl9pPr lvl="8" rtl="0" algn="r">
              <a:lnSpc>
                <a:spcPct val="100000"/>
              </a:lnSpc>
              <a:spcBef>
                <a:spcPts val="0"/>
              </a:spcBef>
              <a:spcAft>
                <a:spcPts val="0"/>
              </a:spcAft>
              <a:buClr>
                <a:schemeClr val="dk2"/>
              </a:buClr>
              <a:buSzPts val="1400"/>
              <a:buNone/>
              <a:defRPr sz="1400">
                <a:solidFill>
                  <a:schemeClr val="dk2"/>
                </a:solidFill>
              </a:defRPr>
            </a:lvl9pPr>
          </a:lstStyle>
          <a:p/>
        </p:txBody>
      </p:sp>
      <p:sp>
        <p:nvSpPr>
          <p:cNvPr id="2337" name="Google Shape;2337;p89"/>
          <p:cNvSpPr txBox="1"/>
          <p:nvPr>
            <p:ph idx="4" type="ctrTitle"/>
          </p:nvPr>
        </p:nvSpPr>
        <p:spPr>
          <a:xfrm>
            <a:off x="988403" y="230405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338" name="Google Shape;2338;p89"/>
          <p:cNvSpPr txBox="1"/>
          <p:nvPr>
            <p:ph idx="5" type="ctrTitle"/>
          </p:nvPr>
        </p:nvSpPr>
        <p:spPr>
          <a:xfrm>
            <a:off x="988403" y="3289882"/>
            <a:ext cx="2451300" cy="364800"/>
          </a:xfrm>
          <a:prstGeom prst="rect">
            <a:avLst/>
          </a:prstGeom>
        </p:spPr>
        <p:txBody>
          <a:bodyPr anchorCtr="0" anchor="t" bIns="0" lIns="0" spcFirstLastPara="1" rIns="0" wrap="square" tIns="0">
            <a:noAutofit/>
          </a:bodyPr>
          <a:lstStyle>
            <a:lvl1pPr lvl="0" rtl="0" algn="r">
              <a:spcBef>
                <a:spcPts val="0"/>
              </a:spcBef>
              <a:spcAft>
                <a:spcPts val="0"/>
              </a:spcAft>
              <a:buSzPts val="2000"/>
              <a:buNone/>
              <a:defRPr sz="2000"/>
            </a:lvl1pPr>
            <a:lvl2pPr lvl="1" rtl="0" algn="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339" name="Google Shape;2339;p89"/>
          <p:cNvSpPr txBox="1"/>
          <p:nvPr>
            <p:ph idx="6"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340" name="Shape 2340"/>
        <p:cNvGrpSpPr/>
        <p:nvPr/>
      </p:nvGrpSpPr>
      <p:grpSpPr>
        <a:xfrm>
          <a:off x="0" y="0"/>
          <a:ext cx="0" cy="0"/>
          <a:chOff x="0" y="0"/>
          <a:chExt cx="0" cy="0"/>
        </a:xfrm>
      </p:grpSpPr>
      <p:sp>
        <p:nvSpPr>
          <p:cNvPr id="2341" name="Google Shape;2341;p90"/>
          <p:cNvSpPr txBox="1"/>
          <p:nvPr>
            <p:ph type="title"/>
          </p:nvPr>
        </p:nvSpPr>
        <p:spPr>
          <a:xfrm>
            <a:off x="5059850" y="3019625"/>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1">
    <p:spTree>
      <p:nvGrpSpPr>
        <p:cNvPr id="2342" name="Shape 2342"/>
        <p:cNvGrpSpPr/>
        <p:nvPr/>
      </p:nvGrpSpPr>
      <p:grpSpPr>
        <a:xfrm>
          <a:off x="0" y="0"/>
          <a:ext cx="0" cy="0"/>
          <a:chOff x="0" y="0"/>
          <a:chExt cx="0" cy="0"/>
        </a:xfrm>
      </p:grpSpPr>
      <p:sp>
        <p:nvSpPr>
          <p:cNvPr id="2343" name="Google Shape;2343;p91"/>
          <p:cNvSpPr txBox="1"/>
          <p:nvPr>
            <p:ph type="title"/>
          </p:nvPr>
        </p:nvSpPr>
        <p:spPr>
          <a:xfrm>
            <a:off x="1249850" y="873387"/>
            <a:ext cx="3364200" cy="14313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4">
    <p:spTree>
      <p:nvGrpSpPr>
        <p:cNvPr id="2344" name="Shape 2344"/>
        <p:cNvGrpSpPr/>
        <p:nvPr/>
      </p:nvGrpSpPr>
      <p:grpSpPr>
        <a:xfrm>
          <a:off x="0" y="0"/>
          <a:ext cx="0" cy="0"/>
          <a:chOff x="0" y="0"/>
          <a:chExt cx="0" cy="0"/>
        </a:xfrm>
      </p:grpSpPr>
      <p:grpSp>
        <p:nvGrpSpPr>
          <p:cNvPr id="2345" name="Google Shape;2345;p92"/>
          <p:cNvGrpSpPr/>
          <p:nvPr/>
        </p:nvGrpSpPr>
        <p:grpSpPr>
          <a:xfrm flipH="1">
            <a:off x="-1700" y="329"/>
            <a:ext cx="9147400" cy="5142843"/>
            <a:chOff x="238125" y="854700"/>
            <a:chExt cx="7142500" cy="4015650"/>
          </a:xfrm>
        </p:grpSpPr>
        <p:sp>
          <p:nvSpPr>
            <p:cNvPr id="2346" name="Google Shape;2346;p9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9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9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9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9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9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9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9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9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9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9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9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9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9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9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9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9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9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9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9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9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9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92"/>
          <p:cNvSpPr txBox="1"/>
          <p:nvPr>
            <p:ph type="title"/>
          </p:nvPr>
        </p:nvSpPr>
        <p:spPr>
          <a:xfrm>
            <a:off x="1232825" y="1765317"/>
            <a:ext cx="6678300" cy="755700"/>
          </a:xfrm>
          <a:prstGeom prst="rect">
            <a:avLst/>
          </a:prstGeom>
        </p:spPr>
        <p:txBody>
          <a:bodyPr anchorCtr="0" anchor="t" bIns="0" lIns="0" spcFirstLastPara="1" rIns="0" wrap="square" tIns="0">
            <a:noAutofit/>
          </a:bodyPr>
          <a:lstStyle>
            <a:lvl1pPr lvl="0" rtl="0" algn="ctr">
              <a:spcBef>
                <a:spcPts val="0"/>
              </a:spcBef>
              <a:spcAft>
                <a:spcPts val="0"/>
              </a:spcAft>
              <a:buSzPts val="2400"/>
              <a:buNone/>
              <a:defRPr sz="5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69" name="Google Shape;2369;p92"/>
          <p:cNvSpPr txBox="1"/>
          <p:nvPr>
            <p:ph idx="1" type="body"/>
          </p:nvPr>
        </p:nvSpPr>
        <p:spPr>
          <a:xfrm>
            <a:off x="2155325" y="2698083"/>
            <a:ext cx="4833300" cy="680100"/>
          </a:xfrm>
          <a:prstGeom prst="rect">
            <a:avLst/>
          </a:prstGeom>
        </p:spPr>
        <p:txBody>
          <a:bodyPr anchorCtr="0" anchor="t" bIns="91425" lIns="91425" spcFirstLastPara="1" rIns="91425" wrap="square" tIns="91425">
            <a:noAutofit/>
          </a:bodyPr>
          <a:lstStyle>
            <a:lvl1pPr indent="-304800" lvl="0" marL="457200" rtl="0" algn="ctr">
              <a:lnSpc>
                <a:spcPct val="100000"/>
              </a:lnSpc>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32">
    <p:spTree>
      <p:nvGrpSpPr>
        <p:cNvPr id="2370" name="Shape 2370"/>
        <p:cNvGrpSpPr/>
        <p:nvPr/>
      </p:nvGrpSpPr>
      <p:grpSpPr>
        <a:xfrm>
          <a:off x="0" y="0"/>
          <a:ext cx="0" cy="0"/>
          <a:chOff x="0" y="0"/>
          <a:chExt cx="0" cy="0"/>
        </a:xfrm>
      </p:grpSpPr>
      <p:grpSp>
        <p:nvGrpSpPr>
          <p:cNvPr id="2371" name="Google Shape;2371;p93"/>
          <p:cNvGrpSpPr/>
          <p:nvPr/>
        </p:nvGrpSpPr>
        <p:grpSpPr>
          <a:xfrm>
            <a:off x="-1700" y="329"/>
            <a:ext cx="9147400" cy="5142843"/>
            <a:chOff x="238125" y="854700"/>
            <a:chExt cx="7142500" cy="4015650"/>
          </a:xfrm>
        </p:grpSpPr>
        <p:sp>
          <p:nvSpPr>
            <p:cNvPr id="2372" name="Google Shape;2372;p9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9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9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9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9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9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9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9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9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9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9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9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9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9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9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9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93"/>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9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9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9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93"/>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93"/>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93"/>
          <p:cNvSpPr txBox="1"/>
          <p:nvPr>
            <p:ph type="title"/>
          </p:nvPr>
        </p:nvSpPr>
        <p:spPr>
          <a:xfrm>
            <a:off x="3800500" y="1351950"/>
            <a:ext cx="3933000" cy="1582500"/>
          </a:xfrm>
          <a:prstGeom prst="rect">
            <a:avLst/>
          </a:prstGeom>
        </p:spPr>
        <p:txBody>
          <a:bodyPr anchorCtr="0" anchor="t" bIns="0" lIns="0" spcFirstLastPara="1" rIns="0" wrap="square" tIns="0">
            <a:noAutofit/>
          </a:bodyPr>
          <a:lstStyle>
            <a:lvl1pPr lvl="0" rtl="0" algn="r">
              <a:spcBef>
                <a:spcPts val="0"/>
              </a:spcBef>
              <a:spcAft>
                <a:spcPts val="0"/>
              </a:spcAft>
              <a:buSzPts val="2400"/>
              <a:buNone/>
              <a:defRPr sz="55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395" name="Google Shape;2395;p93"/>
          <p:cNvSpPr txBox="1"/>
          <p:nvPr>
            <p:ph idx="1" type="body"/>
          </p:nvPr>
        </p:nvSpPr>
        <p:spPr>
          <a:xfrm>
            <a:off x="3800550" y="3111475"/>
            <a:ext cx="3933000" cy="680100"/>
          </a:xfrm>
          <a:prstGeom prst="rect">
            <a:avLst/>
          </a:prstGeom>
        </p:spPr>
        <p:txBody>
          <a:bodyPr anchorCtr="0" anchor="t" bIns="91425" lIns="91425" spcFirstLastPara="1" rIns="91425" wrap="square" tIns="91425">
            <a:noAutofit/>
          </a:bodyPr>
          <a:lstStyle>
            <a:lvl1pPr indent="-304800" lvl="0" marL="457200" rtl="0" algn="r">
              <a:lnSpc>
                <a:spcPct val="100000"/>
              </a:lnSpc>
              <a:spcBef>
                <a:spcPts val="0"/>
              </a:spcBef>
              <a:spcAft>
                <a:spcPts val="0"/>
              </a:spcAft>
              <a:buSzPts val="1200"/>
              <a:buChar char="●"/>
              <a:defRPr sz="1600"/>
            </a:lvl1pPr>
            <a:lvl2pPr indent="-304800" lvl="1" marL="914400" rtl="0" algn="r">
              <a:spcBef>
                <a:spcPts val="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2396" name="Shape 2396"/>
        <p:cNvGrpSpPr/>
        <p:nvPr/>
      </p:nvGrpSpPr>
      <p:grpSpPr>
        <a:xfrm>
          <a:off x="0" y="0"/>
          <a:ext cx="0" cy="0"/>
          <a:chOff x="0" y="0"/>
          <a:chExt cx="0" cy="0"/>
        </a:xfrm>
      </p:grpSpPr>
      <p:grpSp>
        <p:nvGrpSpPr>
          <p:cNvPr id="2397" name="Google Shape;2397;p94"/>
          <p:cNvGrpSpPr/>
          <p:nvPr/>
        </p:nvGrpSpPr>
        <p:grpSpPr>
          <a:xfrm flipH="1">
            <a:off x="-1700" y="329"/>
            <a:ext cx="9147400" cy="5142843"/>
            <a:chOff x="238125" y="854700"/>
            <a:chExt cx="7142500" cy="4015650"/>
          </a:xfrm>
        </p:grpSpPr>
        <p:sp>
          <p:nvSpPr>
            <p:cNvPr id="2398" name="Google Shape;2398;p9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9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9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9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9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9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9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9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9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9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9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9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9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9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9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9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94"/>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9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9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9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94"/>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94"/>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0" name="Google Shape;2420;p94"/>
          <p:cNvSpPr txBox="1"/>
          <p:nvPr>
            <p:ph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6">
    <p:spTree>
      <p:nvGrpSpPr>
        <p:cNvPr id="2421" name="Shape 2421"/>
        <p:cNvGrpSpPr/>
        <p:nvPr/>
      </p:nvGrpSpPr>
      <p:grpSpPr>
        <a:xfrm>
          <a:off x="0" y="0"/>
          <a:ext cx="0" cy="0"/>
          <a:chOff x="0" y="0"/>
          <a:chExt cx="0" cy="0"/>
        </a:xfrm>
      </p:grpSpPr>
      <p:grpSp>
        <p:nvGrpSpPr>
          <p:cNvPr id="2422" name="Google Shape;2422;p95"/>
          <p:cNvGrpSpPr/>
          <p:nvPr/>
        </p:nvGrpSpPr>
        <p:grpSpPr>
          <a:xfrm>
            <a:off x="-174525" y="-22399"/>
            <a:ext cx="9487164" cy="5193049"/>
            <a:chOff x="-174525" y="-22399"/>
            <a:chExt cx="9487164" cy="5193049"/>
          </a:xfrm>
        </p:grpSpPr>
        <p:sp>
          <p:nvSpPr>
            <p:cNvPr id="2423" name="Google Shape;2423;p9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4" name="Google Shape;2424;p9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nvGrpSpPr>
            <p:cNvPr id="2425" name="Google Shape;2425;p95"/>
            <p:cNvGrpSpPr/>
            <p:nvPr/>
          </p:nvGrpSpPr>
          <p:grpSpPr>
            <a:xfrm>
              <a:off x="263005" y="845117"/>
              <a:ext cx="3790149" cy="3960313"/>
              <a:chOff x="263005" y="845117"/>
              <a:chExt cx="3790149" cy="3960313"/>
            </a:xfrm>
          </p:grpSpPr>
          <p:sp>
            <p:nvSpPr>
              <p:cNvPr id="2426" name="Google Shape;2426;p9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9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9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9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9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9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9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9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9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9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9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9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9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9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9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1" name="Google Shape;2441;p95"/>
            <p:cNvGrpSpPr/>
            <p:nvPr/>
          </p:nvGrpSpPr>
          <p:grpSpPr>
            <a:xfrm>
              <a:off x="5055305" y="845117"/>
              <a:ext cx="3790149" cy="3960313"/>
              <a:chOff x="263005" y="845117"/>
              <a:chExt cx="3790149" cy="3960313"/>
            </a:xfrm>
          </p:grpSpPr>
          <p:sp>
            <p:nvSpPr>
              <p:cNvPr id="2442" name="Google Shape;2442;p9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9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9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9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9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9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9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9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9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9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9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9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9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9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7" name="Google Shape;2457;p95"/>
            <p:cNvCxnSpPr/>
            <p:nvPr/>
          </p:nvCxnSpPr>
          <p:spPr>
            <a:xfrm>
              <a:off x="4625700" y="540000"/>
              <a:ext cx="4679100" cy="0"/>
            </a:xfrm>
            <a:prstGeom prst="straightConnector1">
              <a:avLst/>
            </a:prstGeom>
            <a:noFill/>
            <a:ln cap="flat" cmpd="sng" w="9525">
              <a:solidFill>
                <a:srgbClr val="6D9EEB"/>
              </a:solidFill>
              <a:prstDash val="solid"/>
              <a:round/>
              <a:headEnd len="med" w="med" type="none"/>
              <a:tailEnd len="med" w="med" type="none"/>
            </a:ln>
          </p:spPr>
        </p:cxnSp>
        <p:cxnSp>
          <p:nvCxnSpPr>
            <p:cNvPr id="2458" name="Google Shape;2458;p95"/>
            <p:cNvCxnSpPr/>
            <p:nvPr/>
          </p:nvCxnSpPr>
          <p:spPr>
            <a:xfrm>
              <a:off x="40493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59" name="Google Shape;2459;p95"/>
            <p:cNvCxnSpPr/>
            <p:nvPr/>
          </p:nvCxnSpPr>
          <p:spPr>
            <a:xfrm>
              <a:off x="4112975"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60" name="Google Shape;2460;p95"/>
            <p:cNvCxnSpPr/>
            <p:nvPr/>
          </p:nvCxnSpPr>
          <p:spPr>
            <a:xfrm>
              <a:off x="49917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61" name="Google Shape;2461;p95"/>
            <p:cNvCxnSpPr/>
            <p:nvPr/>
          </p:nvCxnSpPr>
          <p:spPr>
            <a:xfrm>
              <a:off x="5055300" y="545250"/>
              <a:ext cx="0" cy="4625400"/>
            </a:xfrm>
            <a:prstGeom prst="straightConnector1">
              <a:avLst/>
            </a:prstGeom>
            <a:noFill/>
            <a:ln cap="flat" cmpd="sng" w="9525">
              <a:solidFill>
                <a:srgbClr val="6D9EEB"/>
              </a:solidFill>
              <a:prstDash val="solid"/>
              <a:round/>
              <a:headEnd len="med" w="med" type="none"/>
              <a:tailEnd len="med" w="med" type="none"/>
            </a:ln>
          </p:spPr>
        </p:cxnSp>
        <p:cxnSp>
          <p:nvCxnSpPr>
            <p:cNvPr id="2462" name="Google Shape;2462;p95"/>
            <p:cNvCxnSpPr/>
            <p:nvPr/>
          </p:nvCxnSpPr>
          <p:spPr>
            <a:xfrm>
              <a:off x="-166800" y="540000"/>
              <a:ext cx="4681500" cy="0"/>
            </a:xfrm>
            <a:prstGeom prst="straightConnector1">
              <a:avLst/>
            </a:prstGeom>
            <a:noFill/>
            <a:ln cap="flat" cmpd="sng" w="9525">
              <a:solidFill>
                <a:srgbClr val="6D9EEB"/>
              </a:solidFill>
              <a:prstDash val="solid"/>
              <a:round/>
              <a:headEnd len="med" w="med" type="none"/>
              <a:tailEnd len="med" w="med" type="none"/>
            </a:ln>
          </p:spPr>
        </p:cxnSp>
      </p:grpSp>
      <p:sp>
        <p:nvSpPr>
          <p:cNvPr id="2463" name="Google Shape;2463;p95"/>
          <p:cNvSpPr txBox="1"/>
          <p:nvPr>
            <p:ph idx="1" type="subTitle"/>
          </p:nvPr>
        </p:nvSpPr>
        <p:spPr>
          <a:xfrm>
            <a:off x="906900"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4" name="Google Shape;2464;p95"/>
          <p:cNvSpPr txBox="1"/>
          <p:nvPr>
            <p:ph idx="2" type="subTitle"/>
          </p:nvPr>
        </p:nvSpPr>
        <p:spPr>
          <a:xfrm>
            <a:off x="5565696" y="3615868"/>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5" name="Google Shape;2465;p95"/>
          <p:cNvSpPr txBox="1"/>
          <p:nvPr>
            <p:ph idx="3" type="subTitle"/>
          </p:nvPr>
        </p:nvSpPr>
        <p:spPr>
          <a:xfrm>
            <a:off x="906900" y="2084031"/>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6" name="Google Shape;2466;p95"/>
          <p:cNvSpPr txBox="1"/>
          <p:nvPr>
            <p:ph idx="4" type="subTitle"/>
          </p:nvPr>
        </p:nvSpPr>
        <p:spPr>
          <a:xfrm>
            <a:off x="5565688" y="2094806"/>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7" name="Google Shape;2467;p95"/>
          <p:cNvSpPr txBox="1"/>
          <p:nvPr>
            <p:ph idx="5" type="subTitle"/>
          </p:nvPr>
        </p:nvSpPr>
        <p:spPr>
          <a:xfrm>
            <a:off x="906900"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8" name="Google Shape;2468;p95"/>
          <p:cNvSpPr txBox="1"/>
          <p:nvPr>
            <p:ph idx="6" type="subTitle"/>
          </p:nvPr>
        </p:nvSpPr>
        <p:spPr>
          <a:xfrm>
            <a:off x="5565688" y="246940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69" name="Google Shape;2469;p95"/>
          <p:cNvSpPr txBox="1"/>
          <p:nvPr>
            <p:ph idx="7" type="subTitle"/>
          </p:nvPr>
        </p:nvSpPr>
        <p:spPr>
          <a:xfrm>
            <a:off x="906900"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70" name="Google Shape;2470;p95"/>
          <p:cNvSpPr txBox="1"/>
          <p:nvPr>
            <p:ph idx="8" type="subTitle"/>
          </p:nvPr>
        </p:nvSpPr>
        <p:spPr>
          <a:xfrm>
            <a:off x="5565688" y="3991211"/>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471" name="Google Shape;2471;p95"/>
          <p:cNvSpPr txBox="1"/>
          <p:nvPr>
            <p:ph type="title"/>
          </p:nvPr>
        </p:nvSpPr>
        <p:spPr>
          <a:xfrm>
            <a:off x="720000" y="540000"/>
            <a:ext cx="3330000" cy="99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7">
    <p:spTree>
      <p:nvGrpSpPr>
        <p:cNvPr id="2472" name="Shape 2472"/>
        <p:cNvGrpSpPr/>
        <p:nvPr/>
      </p:nvGrpSpPr>
      <p:grpSpPr>
        <a:xfrm>
          <a:off x="0" y="0"/>
          <a:ext cx="0" cy="0"/>
          <a:chOff x="0" y="0"/>
          <a:chExt cx="0" cy="0"/>
        </a:xfrm>
      </p:grpSpPr>
      <p:grpSp>
        <p:nvGrpSpPr>
          <p:cNvPr id="2473" name="Google Shape;2473;p96"/>
          <p:cNvGrpSpPr/>
          <p:nvPr/>
        </p:nvGrpSpPr>
        <p:grpSpPr>
          <a:xfrm flipH="1">
            <a:off x="-1700" y="329"/>
            <a:ext cx="9147400" cy="5142843"/>
            <a:chOff x="238125" y="854700"/>
            <a:chExt cx="7142500" cy="4015650"/>
          </a:xfrm>
        </p:grpSpPr>
        <p:sp>
          <p:nvSpPr>
            <p:cNvPr id="2474" name="Google Shape;2474;p9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9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9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9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9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9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9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9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96"/>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96"/>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9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9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9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96"/>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96"/>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9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9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96"/>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96"/>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6" name="Google Shape;2496;p96"/>
          <p:cNvSpPr txBox="1"/>
          <p:nvPr>
            <p:ph type="ctrTitle"/>
          </p:nvPr>
        </p:nvSpPr>
        <p:spPr>
          <a:xfrm>
            <a:off x="5295149" y="1449725"/>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497" name="Google Shape;2497;p96"/>
          <p:cNvSpPr txBox="1"/>
          <p:nvPr>
            <p:ph idx="1" type="subTitle"/>
          </p:nvPr>
        </p:nvSpPr>
        <p:spPr>
          <a:xfrm>
            <a:off x="5295149" y="1731948"/>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2498" name="Google Shape;2498;p96"/>
          <p:cNvSpPr txBox="1"/>
          <p:nvPr>
            <p:ph idx="2" type="subTitle"/>
          </p:nvPr>
        </p:nvSpPr>
        <p:spPr>
          <a:xfrm>
            <a:off x="5295149" y="3281876"/>
            <a:ext cx="3097500" cy="8766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nSpc>
                <a:spcPct val="100000"/>
              </a:lnSpc>
              <a:spcBef>
                <a:spcPts val="0"/>
              </a:spcBef>
              <a:spcAft>
                <a:spcPts val="0"/>
              </a:spcAft>
              <a:buClr>
                <a:schemeClr val="dk2"/>
              </a:buClr>
              <a:buSzPts val="1400"/>
              <a:buNone/>
              <a:defRPr sz="1400">
                <a:solidFill>
                  <a:schemeClr val="dk2"/>
                </a:solidFill>
              </a:defRPr>
            </a:lvl2pPr>
            <a:lvl3pPr lvl="2" rtl="0">
              <a:lnSpc>
                <a:spcPct val="100000"/>
              </a:lnSpc>
              <a:spcBef>
                <a:spcPts val="0"/>
              </a:spcBef>
              <a:spcAft>
                <a:spcPts val="0"/>
              </a:spcAft>
              <a:buClr>
                <a:schemeClr val="dk2"/>
              </a:buClr>
              <a:buSzPts val="1400"/>
              <a:buNone/>
              <a:defRPr sz="1400">
                <a:solidFill>
                  <a:schemeClr val="dk2"/>
                </a:solidFill>
              </a:defRPr>
            </a:lvl3pPr>
            <a:lvl4pPr lvl="3" rtl="0">
              <a:lnSpc>
                <a:spcPct val="100000"/>
              </a:lnSpc>
              <a:spcBef>
                <a:spcPts val="0"/>
              </a:spcBef>
              <a:spcAft>
                <a:spcPts val="0"/>
              </a:spcAft>
              <a:buClr>
                <a:schemeClr val="dk2"/>
              </a:buClr>
              <a:buSzPts val="1400"/>
              <a:buNone/>
              <a:defRPr sz="1400">
                <a:solidFill>
                  <a:schemeClr val="dk2"/>
                </a:solidFill>
              </a:defRPr>
            </a:lvl4pPr>
            <a:lvl5pPr lvl="4" rtl="0">
              <a:lnSpc>
                <a:spcPct val="100000"/>
              </a:lnSpc>
              <a:spcBef>
                <a:spcPts val="0"/>
              </a:spcBef>
              <a:spcAft>
                <a:spcPts val="0"/>
              </a:spcAft>
              <a:buClr>
                <a:schemeClr val="dk2"/>
              </a:buClr>
              <a:buSzPts val="1400"/>
              <a:buNone/>
              <a:defRPr sz="1400">
                <a:solidFill>
                  <a:schemeClr val="dk2"/>
                </a:solidFill>
              </a:defRPr>
            </a:lvl5pPr>
            <a:lvl6pPr lvl="5" rtl="0">
              <a:lnSpc>
                <a:spcPct val="100000"/>
              </a:lnSpc>
              <a:spcBef>
                <a:spcPts val="0"/>
              </a:spcBef>
              <a:spcAft>
                <a:spcPts val="0"/>
              </a:spcAft>
              <a:buClr>
                <a:schemeClr val="dk2"/>
              </a:buClr>
              <a:buSzPts val="1400"/>
              <a:buNone/>
              <a:defRPr sz="1400">
                <a:solidFill>
                  <a:schemeClr val="dk2"/>
                </a:solidFill>
              </a:defRPr>
            </a:lvl6pPr>
            <a:lvl7pPr lvl="6" rtl="0">
              <a:lnSpc>
                <a:spcPct val="100000"/>
              </a:lnSpc>
              <a:spcBef>
                <a:spcPts val="0"/>
              </a:spcBef>
              <a:spcAft>
                <a:spcPts val="0"/>
              </a:spcAft>
              <a:buClr>
                <a:schemeClr val="dk2"/>
              </a:buClr>
              <a:buSzPts val="1400"/>
              <a:buNone/>
              <a:defRPr sz="1400">
                <a:solidFill>
                  <a:schemeClr val="dk2"/>
                </a:solidFill>
              </a:defRPr>
            </a:lvl7pPr>
            <a:lvl8pPr lvl="7" rtl="0">
              <a:lnSpc>
                <a:spcPct val="100000"/>
              </a:lnSpc>
              <a:spcBef>
                <a:spcPts val="0"/>
              </a:spcBef>
              <a:spcAft>
                <a:spcPts val="0"/>
              </a:spcAft>
              <a:buClr>
                <a:schemeClr val="dk2"/>
              </a:buClr>
              <a:buSzPts val="1400"/>
              <a:buNone/>
              <a:defRPr sz="1400">
                <a:solidFill>
                  <a:schemeClr val="dk2"/>
                </a:solidFill>
              </a:defRPr>
            </a:lvl8pPr>
            <a:lvl9pPr lvl="8" rtl="0">
              <a:lnSpc>
                <a:spcPct val="100000"/>
              </a:lnSpc>
              <a:spcBef>
                <a:spcPts val="0"/>
              </a:spcBef>
              <a:spcAft>
                <a:spcPts val="0"/>
              </a:spcAft>
              <a:buClr>
                <a:schemeClr val="dk2"/>
              </a:buClr>
              <a:buSzPts val="1400"/>
              <a:buNone/>
              <a:defRPr sz="1400">
                <a:solidFill>
                  <a:schemeClr val="dk2"/>
                </a:solidFill>
              </a:defRPr>
            </a:lvl9pPr>
          </a:lstStyle>
          <a:p/>
        </p:txBody>
      </p:sp>
      <p:sp>
        <p:nvSpPr>
          <p:cNvPr id="2499" name="Google Shape;2499;p96"/>
          <p:cNvSpPr txBox="1"/>
          <p:nvPr>
            <p:ph idx="3" type="ctrTitle"/>
          </p:nvPr>
        </p:nvSpPr>
        <p:spPr>
          <a:xfrm>
            <a:off x="5295153" y="2989856"/>
            <a:ext cx="3097500" cy="3648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500" name="Google Shape;2500;p96"/>
          <p:cNvSpPr txBox="1"/>
          <p:nvPr>
            <p:ph idx="4"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8">
    <p:spTree>
      <p:nvGrpSpPr>
        <p:cNvPr id="2501" name="Shape 2501"/>
        <p:cNvGrpSpPr/>
        <p:nvPr/>
      </p:nvGrpSpPr>
      <p:grpSpPr>
        <a:xfrm>
          <a:off x="0" y="0"/>
          <a:ext cx="0" cy="0"/>
          <a:chOff x="0" y="0"/>
          <a:chExt cx="0" cy="0"/>
        </a:xfrm>
      </p:grpSpPr>
      <p:grpSp>
        <p:nvGrpSpPr>
          <p:cNvPr id="2502" name="Google Shape;2502;p97"/>
          <p:cNvGrpSpPr/>
          <p:nvPr/>
        </p:nvGrpSpPr>
        <p:grpSpPr>
          <a:xfrm>
            <a:off x="-1700" y="329"/>
            <a:ext cx="9147400" cy="5142843"/>
            <a:chOff x="238125" y="854700"/>
            <a:chExt cx="7142500" cy="4015650"/>
          </a:xfrm>
        </p:grpSpPr>
        <p:sp>
          <p:nvSpPr>
            <p:cNvPr id="2503" name="Google Shape;2503;p9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9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9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9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9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9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9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97"/>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97"/>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9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9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97"/>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97"/>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9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9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9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97"/>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97"/>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5" name="Google Shape;2525;p97"/>
          <p:cNvSpPr txBox="1"/>
          <p:nvPr>
            <p:ph type="title"/>
          </p:nvPr>
        </p:nvSpPr>
        <p:spPr>
          <a:xfrm>
            <a:off x="720000" y="540000"/>
            <a:ext cx="5510700" cy="546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4">
    <p:spTree>
      <p:nvGrpSpPr>
        <p:cNvPr id="2526" name="Shape 2526"/>
        <p:cNvGrpSpPr/>
        <p:nvPr/>
      </p:nvGrpSpPr>
      <p:grpSpPr>
        <a:xfrm>
          <a:off x="0" y="0"/>
          <a:ext cx="0" cy="0"/>
          <a:chOff x="0" y="0"/>
          <a:chExt cx="0" cy="0"/>
        </a:xfrm>
      </p:grpSpPr>
      <p:grpSp>
        <p:nvGrpSpPr>
          <p:cNvPr id="2527" name="Google Shape;2527;p98"/>
          <p:cNvGrpSpPr/>
          <p:nvPr/>
        </p:nvGrpSpPr>
        <p:grpSpPr>
          <a:xfrm>
            <a:off x="-1700" y="329"/>
            <a:ext cx="9147400" cy="5142843"/>
            <a:chOff x="238125" y="854700"/>
            <a:chExt cx="7142500" cy="4015650"/>
          </a:xfrm>
        </p:grpSpPr>
        <p:sp>
          <p:nvSpPr>
            <p:cNvPr id="2528" name="Google Shape;2528;p9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9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9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9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9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9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9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9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9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9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9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9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9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9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9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98"/>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9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9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9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98"/>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98"/>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98"/>
          <p:cNvSpPr txBox="1"/>
          <p:nvPr>
            <p:ph type="title"/>
          </p:nvPr>
        </p:nvSpPr>
        <p:spPr>
          <a:xfrm>
            <a:off x="720000" y="540000"/>
            <a:ext cx="5399100" cy="870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2551" name="Shape 2551"/>
        <p:cNvGrpSpPr/>
        <p:nvPr/>
      </p:nvGrpSpPr>
      <p:grpSpPr>
        <a:xfrm>
          <a:off x="0" y="0"/>
          <a:ext cx="0" cy="0"/>
          <a:chOff x="0" y="0"/>
          <a:chExt cx="0" cy="0"/>
        </a:xfrm>
      </p:grpSpPr>
      <p:grpSp>
        <p:nvGrpSpPr>
          <p:cNvPr id="2552" name="Google Shape;2552;p99"/>
          <p:cNvGrpSpPr/>
          <p:nvPr/>
        </p:nvGrpSpPr>
        <p:grpSpPr>
          <a:xfrm>
            <a:off x="-1700" y="329"/>
            <a:ext cx="9147400" cy="5142843"/>
            <a:chOff x="238125" y="854700"/>
            <a:chExt cx="7142500" cy="4015650"/>
          </a:xfrm>
        </p:grpSpPr>
        <p:sp>
          <p:nvSpPr>
            <p:cNvPr id="2553" name="Google Shape;2553;p9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9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9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9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9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9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9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9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9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9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9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9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9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9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99"/>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9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9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99"/>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99"/>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5" name="Google Shape;2575;p99"/>
          <p:cNvSpPr txBox="1"/>
          <p:nvPr>
            <p:ph idx="1" type="subTitle"/>
          </p:nvPr>
        </p:nvSpPr>
        <p:spPr>
          <a:xfrm>
            <a:off x="8041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76" name="Google Shape;2576;p99"/>
          <p:cNvSpPr txBox="1"/>
          <p:nvPr>
            <p:ph idx="2" type="subTitle"/>
          </p:nvPr>
        </p:nvSpPr>
        <p:spPr>
          <a:xfrm>
            <a:off x="583365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77" name="Google Shape;2577;p99"/>
          <p:cNvSpPr txBox="1"/>
          <p:nvPr>
            <p:ph idx="3" type="subTitle"/>
          </p:nvPr>
        </p:nvSpPr>
        <p:spPr>
          <a:xfrm>
            <a:off x="8041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78" name="Google Shape;2578;p99"/>
          <p:cNvSpPr txBox="1"/>
          <p:nvPr>
            <p:ph idx="4" type="subTitle"/>
          </p:nvPr>
        </p:nvSpPr>
        <p:spPr>
          <a:xfrm>
            <a:off x="583365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79" name="Google Shape;2579;p99"/>
          <p:cNvSpPr txBox="1"/>
          <p:nvPr>
            <p:ph idx="5" type="subTitle"/>
          </p:nvPr>
        </p:nvSpPr>
        <p:spPr>
          <a:xfrm>
            <a:off x="3318900" y="30698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80" name="Google Shape;2580;p99"/>
          <p:cNvSpPr txBox="1"/>
          <p:nvPr>
            <p:ph idx="6" type="subTitle"/>
          </p:nvPr>
        </p:nvSpPr>
        <p:spPr>
          <a:xfrm>
            <a:off x="3318900" y="1530415"/>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581" name="Google Shape;2581;p99"/>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82" name="Google Shape;2582;p99"/>
          <p:cNvSpPr txBox="1"/>
          <p:nvPr>
            <p:ph idx="7" type="subTitle"/>
          </p:nvPr>
        </p:nvSpPr>
        <p:spPr>
          <a:xfrm>
            <a:off x="8041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83" name="Google Shape;2583;p99"/>
          <p:cNvSpPr txBox="1"/>
          <p:nvPr>
            <p:ph idx="8" type="subTitle"/>
          </p:nvPr>
        </p:nvSpPr>
        <p:spPr>
          <a:xfrm>
            <a:off x="583365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84" name="Google Shape;2584;p99"/>
          <p:cNvSpPr txBox="1"/>
          <p:nvPr>
            <p:ph idx="9" type="subTitle"/>
          </p:nvPr>
        </p:nvSpPr>
        <p:spPr>
          <a:xfrm>
            <a:off x="8041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85" name="Google Shape;2585;p99"/>
          <p:cNvSpPr txBox="1"/>
          <p:nvPr>
            <p:ph idx="13" type="subTitle"/>
          </p:nvPr>
        </p:nvSpPr>
        <p:spPr>
          <a:xfrm>
            <a:off x="583365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86" name="Google Shape;2586;p99"/>
          <p:cNvSpPr txBox="1"/>
          <p:nvPr>
            <p:ph idx="14" type="subTitle"/>
          </p:nvPr>
        </p:nvSpPr>
        <p:spPr>
          <a:xfrm>
            <a:off x="3318900" y="1904448"/>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587" name="Google Shape;2587;p99"/>
          <p:cNvSpPr txBox="1"/>
          <p:nvPr>
            <p:ph idx="15" type="subTitle"/>
          </p:nvPr>
        </p:nvSpPr>
        <p:spPr>
          <a:xfrm>
            <a:off x="3318900" y="3456740"/>
            <a:ext cx="25062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spTree>
      <p:nvGrpSpPr>
        <p:cNvPr id="2588" name="Shape 2588"/>
        <p:cNvGrpSpPr/>
        <p:nvPr/>
      </p:nvGrpSpPr>
      <p:grpSpPr>
        <a:xfrm>
          <a:off x="0" y="0"/>
          <a:ext cx="0" cy="0"/>
          <a:chOff x="0" y="0"/>
          <a:chExt cx="0" cy="0"/>
        </a:xfrm>
      </p:grpSpPr>
      <p:grpSp>
        <p:nvGrpSpPr>
          <p:cNvPr id="2589" name="Google Shape;2589;p100"/>
          <p:cNvGrpSpPr/>
          <p:nvPr/>
        </p:nvGrpSpPr>
        <p:grpSpPr>
          <a:xfrm>
            <a:off x="-1700" y="329"/>
            <a:ext cx="9147400" cy="5142843"/>
            <a:chOff x="238125" y="854700"/>
            <a:chExt cx="7142500" cy="4015650"/>
          </a:xfrm>
        </p:grpSpPr>
        <p:sp>
          <p:nvSpPr>
            <p:cNvPr id="2590" name="Google Shape;2590;p10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0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0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0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0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0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0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0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0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0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0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0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0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0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0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0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00"/>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0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0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0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00"/>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00"/>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2" name="Google Shape;2612;p100"/>
          <p:cNvSpPr txBox="1"/>
          <p:nvPr>
            <p:ph idx="1" type="subTitle"/>
          </p:nvPr>
        </p:nvSpPr>
        <p:spPr>
          <a:xfrm>
            <a:off x="8041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613" name="Google Shape;2613;p100"/>
          <p:cNvSpPr txBox="1"/>
          <p:nvPr>
            <p:ph idx="2" type="subTitle"/>
          </p:nvPr>
        </p:nvSpPr>
        <p:spPr>
          <a:xfrm>
            <a:off x="5833650" y="2853903"/>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614" name="Google Shape;2614;p100"/>
          <p:cNvSpPr txBox="1"/>
          <p:nvPr>
            <p:ph idx="3" type="subTitle"/>
          </p:nvPr>
        </p:nvSpPr>
        <p:spPr>
          <a:xfrm>
            <a:off x="3318900" y="2003065"/>
            <a:ext cx="2506200" cy="340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615" name="Google Shape;2615;p100"/>
          <p:cNvSpPr txBox="1"/>
          <p:nvPr>
            <p:ph type="title"/>
          </p:nvPr>
        </p:nvSpPr>
        <p:spPr>
          <a:xfrm>
            <a:off x="5917800" y="540000"/>
            <a:ext cx="2506200" cy="4962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16" name="Google Shape;2616;p100"/>
          <p:cNvSpPr txBox="1"/>
          <p:nvPr>
            <p:ph idx="4" type="subTitle"/>
          </p:nvPr>
        </p:nvSpPr>
        <p:spPr>
          <a:xfrm>
            <a:off x="8041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617" name="Google Shape;2617;p100"/>
          <p:cNvSpPr txBox="1"/>
          <p:nvPr>
            <p:ph idx="5" type="subTitle"/>
          </p:nvPr>
        </p:nvSpPr>
        <p:spPr>
          <a:xfrm>
            <a:off x="5833650" y="3240773"/>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618" name="Google Shape;2618;p100"/>
          <p:cNvSpPr txBox="1"/>
          <p:nvPr>
            <p:ph idx="6" type="subTitle"/>
          </p:nvPr>
        </p:nvSpPr>
        <p:spPr>
          <a:xfrm>
            <a:off x="3318900" y="2389956"/>
            <a:ext cx="2506200" cy="955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8">
    <p:spTree>
      <p:nvGrpSpPr>
        <p:cNvPr id="2619" name="Shape 2619"/>
        <p:cNvGrpSpPr/>
        <p:nvPr/>
      </p:nvGrpSpPr>
      <p:grpSpPr>
        <a:xfrm>
          <a:off x="0" y="0"/>
          <a:ext cx="0" cy="0"/>
          <a:chOff x="0" y="0"/>
          <a:chExt cx="0" cy="0"/>
        </a:xfrm>
      </p:grpSpPr>
      <p:grpSp>
        <p:nvGrpSpPr>
          <p:cNvPr id="2620" name="Google Shape;2620;p101"/>
          <p:cNvGrpSpPr/>
          <p:nvPr/>
        </p:nvGrpSpPr>
        <p:grpSpPr>
          <a:xfrm flipH="1">
            <a:off x="-1700" y="329"/>
            <a:ext cx="9147400" cy="5142843"/>
            <a:chOff x="238125" y="854700"/>
            <a:chExt cx="7142500" cy="4015650"/>
          </a:xfrm>
        </p:grpSpPr>
        <p:sp>
          <p:nvSpPr>
            <p:cNvPr id="2621" name="Google Shape;2621;p10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0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0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0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0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0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0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0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0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01"/>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01"/>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0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0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0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0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01"/>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01"/>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0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0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0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01"/>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01"/>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3" name="Google Shape;2643;p101"/>
          <p:cNvSpPr txBox="1"/>
          <p:nvPr>
            <p:ph idx="1" type="subTitle"/>
          </p:nvPr>
        </p:nvSpPr>
        <p:spPr>
          <a:xfrm>
            <a:off x="1342450" y="3241403"/>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644" name="Google Shape;2644;p101"/>
          <p:cNvSpPr txBox="1"/>
          <p:nvPr>
            <p:ph idx="2" type="subTitle"/>
          </p:nvPr>
        </p:nvSpPr>
        <p:spPr>
          <a:xfrm>
            <a:off x="5295350" y="3232090"/>
            <a:ext cx="2506200" cy="406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2pPr>
            <a:lvl3pPr lvl="2"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3pPr>
            <a:lvl4pPr lvl="3"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4pPr>
            <a:lvl5pPr lvl="4"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5pPr>
            <a:lvl6pPr lvl="5"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6pPr>
            <a:lvl7pPr lvl="6"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7pPr>
            <a:lvl8pPr lvl="7"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8pPr>
            <a:lvl9pPr lvl="8" rtl="0" algn="ctr">
              <a:lnSpc>
                <a:spcPct val="100000"/>
              </a:lnSpc>
              <a:spcBef>
                <a:spcPts val="0"/>
              </a:spcBef>
              <a:spcAft>
                <a:spcPts val="0"/>
              </a:spcAft>
              <a:buClr>
                <a:schemeClr val="dk2"/>
              </a:buClr>
              <a:buSzPts val="1600"/>
              <a:buFont typeface="Itim"/>
              <a:buNone/>
              <a:defRPr b="1" sz="1600">
                <a:solidFill>
                  <a:schemeClr val="dk2"/>
                </a:solidFill>
                <a:latin typeface="Itim"/>
                <a:ea typeface="Itim"/>
                <a:cs typeface="Itim"/>
                <a:sym typeface="Itim"/>
              </a:defRPr>
            </a:lvl9pPr>
          </a:lstStyle>
          <a:p/>
        </p:txBody>
      </p:sp>
      <p:sp>
        <p:nvSpPr>
          <p:cNvPr id="2645" name="Google Shape;2645;p101"/>
          <p:cNvSpPr txBox="1"/>
          <p:nvPr>
            <p:ph type="title"/>
          </p:nvPr>
        </p:nvSpPr>
        <p:spPr>
          <a:xfrm>
            <a:off x="720000" y="540000"/>
            <a:ext cx="7704000" cy="496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6" name="Google Shape;2646;p101"/>
          <p:cNvSpPr txBox="1"/>
          <p:nvPr>
            <p:ph idx="3" type="subTitle"/>
          </p:nvPr>
        </p:nvSpPr>
        <p:spPr>
          <a:xfrm>
            <a:off x="1342450" y="3615440"/>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2647" name="Google Shape;2647;p101"/>
          <p:cNvSpPr txBox="1"/>
          <p:nvPr>
            <p:ph idx="4" type="subTitle"/>
          </p:nvPr>
        </p:nvSpPr>
        <p:spPr>
          <a:xfrm>
            <a:off x="5295350" y="3606127"/>
            <a:ext cx="2506200" cy="99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20">
    <p:spTree>
      <p:nvGrpSpPr>
        <p:cNvPr id="2648" name="Shape 2648"/>
        <p:cNvGrpSpPr/>
        <p:nvPr/>
      </p:nvGrpSpPr>
      <p:grpSpPr>
        <a:xfrm>
          <a:off x="0" y="0"/>
          <a:ext cx="0" cy="0"/>
          <a:chOff x="0" y="0"/>
          <a:chExt cx="0" cy="0"/>
        </a:xfrm>
      </p:grpSpPr>
      <p:grpSp>
        <p:nvGrpSpPr>
          <p:cNvPr id="2649" name="Google Shape;2649;p102"/>
          <p:cNvGrpSpPr/>
          <p:nvPr/>
        </p:nvGrpSpPr>
        <p:grpSpPr>
          <a:xfrm flipH="1">
            <a:off x="-1700" y="329"/>
            <a:ext cx="9147400" cy="5142843"/>
            <a:chOff x="238125" y="854700"/>
            <a:chExt cx="7142500" cy="4015650"/>
          </a:xfrm>
        </p:grpSpPr>
        <p:sp>
          <p:nvSpPr>
            <p:cNvPr id="2650" name="Google Shape;2650;p10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0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0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0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0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0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0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0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0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0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0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0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0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0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0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0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02"/>
            <p:cNvSpPr/>
            <p:nvPr/>
          </p:nvSpPr>
          <p:spPr>
            <a:xfrm>
              <a:off x="561875" y="3297650"/>
              <a:ext cx="6818750" cy="0"/>
            </a:xfrm>
            <a:custGeom>
              <a:rect b="b" l="l" r="r" t="t"/>
              <a:pathLst>
                <a:path extrusionOk="0" fill="none" h="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0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0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0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02"/>
            <p:cNvSpPr/>
            <p:nvPr/>
          </p:nvSpPr>
          <p:spPr>
            <a:xfrm>
              <a:off x="514825" y="859725"/>
              <a:ext cx="25" cy="4005275"/>
            </a:xfrm>
            <a:custGeom>
              <a:rect b="b" l="l" r="r" t="t"/>
              <a:pathLst>
                <a:path extrusionOk="0" fill="none" h="160211" w="1">
                  <a:moveTo>
                    <a:pt x="0" y="0"/>
                  </a:moveTo>
                  <a:lnTo>
                    <a:pt x="0"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02"/>
            <p:cNvSpPr/>
            <p:nvPr/>
          </p:nvSpPr>
          <p:spPr>
            <a:xfrm>
              <a:off x="563750" y="859725"/>
              <a:ext cx="25" cy="4005275"/>
            </a:xfrm>
            <a:custGeom>
              <a:rect b="b" l="l" r="r" t="t"/>
              <a:pathLst>
                <a:path extrusionOk="0" fill="none" h="160211" w="1">
                  <a:moveTo>
                    <a:pt x="1" y="0"/>
                  </a:moveTo>
                  <a:lnTo>
                    <a:pt x="1" y="160211"/>
                  </a:lnTo>
                </a:path>
              </a:pathLst>
            </a:custGeom>
            <a:noFill/>
            <a:ln cap="flat" cmpd="sng" w="7850">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2" name="Google Shape;2672;p102"/>
          <p:cNvSpPr txBox="1"/>
          <p:nvPr>
            <p:ph type="ctrTitle"/>
          </p:nvPr>
        </p:nvSpPr>
        <p:spPr>
          <a:xfrm>
            <a:off x="3443847"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673" name="Google Shape;2673;p102"/>
          <p:cNvSpPr txBox="1"/>
          <p:nvPr>
            <p:ph idx="1" type="subTitle"/>
          </p:nvPr>
        </p:nvSpPr>
        <p:spPr>
          <a:xfrm>
            <a:off x="3443847"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674" name="Google Shape;2674;p102"/>
          <p:cNvSpPr txBox="1"/>
          <p:nvPr>
            <p:ph idx="2" type="subTitle"/>
          </p:nvPr>
        </p:nvSpPr>
        <p:spPr>
          <a:xfrm>
            <a:off x="475992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675" name="Google Shape;2675;p102"/>
          <p:cNvSpPr txBox="1"/>
          <p:nvPr>
            <p:ph idx="3" type="ctrTitle"/>
          </p:nvPr>
        </p:nvSpPr>
        <p:spPr>
          <a:xfrm>
            <a:off x="475992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676" name="Google Shape;2676;p102"/>
          <p:cNvSpPr txBox="1"/>
          <p:nvPr>
            <p:ph idx="4" type="ctrTitle"/>
          </p:nvPr>
        </p:nvSpPr>
        <p:spPr>
          <a:xfrm>
            <a:off x="81170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677" name="Google Shape;2677;p102"/>
          <p:cNvSpPr txBox="1"/>
          <p:nvPr>
            <p:ph idx="5" type="subTitle"/>
          </p:nvPr>
        </p:nvSpPr>
        <p:spPr>
          <a:xfrm>
            <a:off x="81170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678" name="Google Shape;2678;p102"/>
          <p:cNvSpPr txBox="1"/>
          <p:nvPr>
            <p:ph idx="6" type="subTitle"/>
          </p:nvPr>
        </p:nvSpPr>
        <p:spPr>
          <a:xfrm>
            <a:off x="2127780" y="1879683"/>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
        <p:nvSpPr>
          <p:cNvPr id="2679" name="Google Shape;2679;p102"/>
          <p:cNvSpPr txBox="1"/>
          <p:nvPr>
            <p:ph idx="7" type="ctrTitle"/>
          </p:nvPr>
        </p:nvSpPr>
        <p:spPr>
          <a:xfrm>
            <a:off x="2127780" y="1580703"/>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680" name="Google Shape;2680;p102"/>
          <p:cNvSpPr txBox="1"/>
          <p:nvPr>
            <p:ph idx="8" type="title"/>
          </p:nvPr>
        </p:nvSpPr>
        <p:spPr>
          <a:xfrm>
            <a:off x="720000" y="540000"/>
            <a:ext cx="7704000" cy="360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81" name="Google Shape;2681;p102"/>
          <p:cNvSpPr txBox="1"/>
          <p:nvPr>
            <p:ph idx="9" type="ctrTitle"/>
          </p:nvPr>
        </p:nvSpPr>
        <p:spPr>
          <a:xfrm>
            <a:off x="6075995" y="3081575"/>
            <a:ext cx="2256300" cy="364800"/>
          </a:xfrm>
          <a:prstGeom prst="rect">
            <a:avLst/>
          </a:prstGeom>
        </p:spPr>
        <p:txBody>
          <a:bodyPr anchorCtr="0" anchor="t"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Font typeface="Permanent Marker"/>
              <a:buNone/>
              <a:defRPr sz="2000">
                <a:latin typeface="Permanent Marker"/>
                <a:ea typeface="Permanent Marker"/>
                <a:cs typeface="Permanent Marker"/>
                <a:sym typeface="Permanent Marker"/>
              </a:defRPr>
            </a:lvl2pPr>
            <a:lvl3pPr lvl="2" rtl="0" algn="ctr">
              <a:spcBef>
                <a:spcPts val="0"/>
              </a:spcBef>
              <a:spcAft>
                <a:spcPts val="0"/>
              </a:spcAft>
              <a:buSzPts val="2000"/>
              <a:buFont typeface="Permanent Marker"/>
              <a:buNone/>
              <a:defRPr sz="2000">
                <a:latin typeface="Permanent Marker"/>
                <a:ea typeface="Permanent Marker"/>
                <a:cs typeface="Permanent Marker"/>
                <a:sym typeface="Permanent Marker"/>
              </a:defRPr>
            </a:lvl3pPr>
            <a:lvl4pPr lvl="3" rtl="0" algn="ctr">
              <a:spcBef>
                <a:spcPts val="0"/>
              </a:spcBef>
              <a:spcAft>
                <a:spcPts val="0"/>
              </a:spcAft>
              <a:buSzPts val="2000"/>
              <a:buFont typeface="Permanent Marker"/>
              <a:buNone/>
              <a:defRPr sz="2000">
                <a:latin typeface="Permanent Marker"/>
                <a:ea typeface="Permanent Marker"/>
                <a:cs typeface="Permanent Marker"/>
                <a:sym typeface="Permanent Marker"/>
              </a:defRPr>
            </a:lvl4pPr>
            <a:lvl5pPr lvl="4" rtl="0" algn="ctr">
              <a:spcBef>
                <a:spcPts val="0"/>
              </a:spcBef>
              <a:spcAft>
                <a:spcPts val="0"/>
              </a:spcAft>
              <a:buSzPts val="2000"/>
              <a:buFont typeface="Permanent Marker"/>
              <a:buNone/>
              <a:defRPr sz="2000">
                <a:latin typeface="Permanent Marker"/>
                <a:ea typeface="Permanent Marker"/>
                <a:cs typeface="Permanent Marker"/>
                <a:sym typeface="Permanent Marker"/>
              </a:defRPr>
            </a:lvl5pPr>
            <a:lvl6pPr lvl="5" rtl="0" algn="ctr">
              <a:spcBef>
                <a:spcPts val="0"/>
              </a:spcBef>
              <a:spcAft>
                <a:spcPts val="0"/>
              </a:spcAft>
              <a:buSzPts val="2000"/>
              <a:buFont typeface="Permanent Marker"/>
              <a:buNone/>
              <a:defRPr sz="2000">
                <a:latin typeface="Permanent Marker"/>
                <a:ea typeface="Permanent Marker"/>
                <a:cs typeface="Permanent Marker"/>
                <a:sym typeface="Permanent Marker"/>
              </a:defRPr>
            </a:lvl6pPr>
            <a:lvl7pPr lvl="6" rtl="0" algn="ctr">
              <a:spcBef>
                <a:spcPts val="0"/>
              </a:spcBef>
              <a:spcAft>
                <a:spcPts val="0"/>
              </a:spcAft>
              <a:buSzPts val="2000"/>
              <a:buFont typeface="Permanent Marker"/>
              <a:buNone/>
              <a:defRPr sz="2000">
                <a:latin typeface="Permanent Marker"/>
                <a:ea typeface="Permanent Marker"/>
                <a:cs typeface="Permanent Marker"/>
                <a:sym typeface="Permanent Marker"/>
              </a:defRPr>
            </a:lvl7pPr>
            <a:lvl8pPr lvl="7" rtl="0" algn="ctr">
              <a:spcBef>
                <a:spcPts val="0"/>
              </a:spcBef>
              <a:spcAft>
                <a:spcPts val="0"/>
              </a:spcAft>
              <a:buSzPts val="2000"/>
              <a:buFont typeface="Permanent Marker"/>
              <a:buNone/>
              <a:defRPr sz="2000">
                <a:latin typeface="Permanent Marker"/>
                <a:ea typeface="Permanent Marker"/>
                <a:cs typeface="Permanent Marker"/>
                <a:sym typeface="Permanent Marker"/>
              </a:defRPr>
            </a:lvl8pPr>
            <a:lvl9pPr lvl="8" rtl="0" algn="ctr">
              <a:spcBef>
                <a:spcPts val="0"/>
              </a:spcBef>
              <a:spcAft>
                <a:spcPts val="0"/>
              </a:spcAft>
              <a:buSzPts val="2000"/>
              <a:buFont typeface="Permanent Marker"/>
              <a:buNone/>
              <a:defRPr sz="2000">
                <a:latin typeface="Permanent Marker"/>
                <a:ea typeface="Permanent Marker"/>
                <a:cs typeface="Permanent Marker"/>
                <a:sym typeface="Permanent Marker"/>
              </a:defRPr>
            </a:lvl9pPr>
          </a:lstStyle>
          <a:p/>
        </p:txBody>
      </p:sp>
      <p:sp>
        <p:nvSpPr>
          <p:cNvPr id="2682" name="Google Shape;2682;p102"/>
          <p:cNvSpPr txBox="1"/>
          <p:nvPr>
            <p:ph idx="13" type="subTitle"/>
          </p:nvPr>
        </p:nvSpPr>
        <p:spPr>
          <a:xfrm>
            <a:off x="6075995" y="3367235"/>
            <a:ext cx="2256300" cy="5493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400"/>
              <a:buNone/>
              <a:defRPr sz="1600">
                <a:solidFill>
                  <a:schemeClr val="dk2"/>
                </a:solidFill>
                <a:latin typeface="Muli"/>
                <a:ea typeface="Muli"/>
                <a:cs typeface="Muli"/>
                <a:sym typeface="Muli"/>
              </a:defRPr>
            </a:lvl1pPr>
            <a:lvl2pPr lvl="1" rtl="0" algn="ctr">
              <a:lnSpc>
                <a:spcPct val="100000"/>
              </a:lnSpc>
              <a:spcBef>
                <a:spcPts val="0"/>
              </a:spcBef>
              <a:spcAft>
                <a:spcPts val="0"/>
              </a:spcAft>
              <a:buClr>
                <a:schemeClr val="dk2"/>
              </a:buClr>
              <a:buSzPts val="1400"/>
              <a:buNone/>
              <a:defRPr sz="1400">
                <a:solidFill>
                  <a:schemeClr val="dk2"/>
                </a:solidFill>
              </a:defRPr>
            </a:lvl2pPr>
            <a:lvl3pPr lvl="2" rtl="0" algn="ctr">
              <a:lnSpc>
                <a:spcPct val="100000"/>
              </a:lnSpc>
              <a:spcBef>
                <a:spcPts val="0"/>
              </a:spcBef>
              <a:spcAft>
                <a:spcPts val="0"/>
              </a:spcAft>
              <a:buClr>
                <a:schemeClr val="dk2"/>
              </a:buClr>
              <a:buSzPts val="1400"/>
              <a:buNone/>
              <a:defRPr sz="1400">
                <a:solidFill>
                  <a:schemeClr val="dk2"/>
                </a:solidFill>
              </a:defRPr>
            </a:lvl3pPr>
            <a:lvl4pPr lvl="3" rtl="0" algn="ctr">
              <a:lnSpc>
                <a:spcPct val="100000"/>
              </a:lnSpc>
              <a:spcBef>
                <a:spcPts val="0"/>
              </a:spcBef>
              <a:spcAft>
                <a:spcPts val="0"/>
              </a:spcAft>
              <a:buClr>
                <a:schemeClr val="dk2"/>
              </a:buClr>
              <a:buSzPts val="1400"/>
              <a:buNone/>
              <a:defRPr sz="1400">
                <a:solidFill>
                  <a:schemeClr val="dk2"/>
                </a:solidFill>
              </a:defRPr>
            </a:lvl4pPr>
            <a:lvl5pPr lvl="4" rtl="0" algn="ctr">
              <a:lnSpc>
                <a:spcPct val="100000"/>
              </a:lnSpc>
              <a:spcBef>
                <a:spcPts val="0"/>
              </a:spcBef>
              <a:spcAft>
                <a:spcPts val="0"/>
              </a:spcAft>
              <a:buClr>
                <a:schemeClr val="dk2"/>
              </a:buClr>
              <a:buSzPts val="1400"/>
              <a:buNone/>
              <a:defRPr sz="1400">
                <a:solidFill>
                  <a:schemeClr val="dk2"/>
                </a:solidFill>
              </a:defRPr>
            </a:lvl5pPr>
            <a:lvl6pPr lvl="5" rtl="0" algn="ctr">
              <a:lnSpc>
                <a:spcPct val="100000"/>
              </a:lnSpc>
              <a:spcBef>
                <a:spcPts val="0"/>
              </a:spcBef>
              <a:spcAft>
                <a:spcPts val="0"/>
              </a:spcAft>
              <a:buClr>
                <a:schemeClr val="dk2"/>
              </a:buClr>
              <a:buSzPts val="1400"/>
              <a:buNone/>
              <a:defRPr sz="1400">
                <a:solidFill>
                  <a:schemeClr val="dk2"/>
                </a:solidFill>
              </a:defRPr>
            </a:lvl6pPr>
            <a:lvl7pPr lvl="6" rtl="0" algn="ctr">
              <a:lnSpc>
                <a:spcPct val="100000"/>
              </a:lnSpc>
              <a:spcBef>
                <a:spcPts val="0"/>
              </a:spcBef>
              <a:spcAft>
                <a:spcPts val="0"/>
              </a:spcAft>
              <a:buClr>
                <a:schemeClr val="dk2"/>
              </a:buClr>
              <a:buSzPts val="1400"/>
              <a:buNone/>
              <a:defRPr sz="1400">
                <a:solidFill>
                  <a:schemeClr val="dk2"/>
                </a:solidFill>
              </a:defRPr>
            </a:lvl7pPr>
            <a:lvl8pPr lvl="7" rtl="0" algn="ctr">
              <a:lnSpc>
                <a:spcPct val="100000"/>
              </a:lnSpc>
              <a:spcBef>
                <a:spcPts val="0"/>
              </a:spcBef>
              <a:spcAft>
                <a:spcPts val="0"/>
              </a:spcAft>
              <a:buClr>
                <a:schemeClr val="dk2"/>
              </a:buClr>
              <a:buSzPts val="1400"/>
              <a:buNone/>
              <a:defRPr sz="1400">
                <a:solidFill>
                  <a:schemeClr val="dk2"/>
                </a:solidFill>
              </a:defRPr>
            </a:lvl8pPr>
            <a:lvl9pPr lvl="8" rtl="0" algn="ctr">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44" Type="http://schemas.openxmlformats.org/officeDocument/2006/relationships/slideLayout" Target="../slideLayouts/slideLayout56.xml"/><Relationship Id="rId43" Type="http://schemas.openxmlformats.org/officeDocument/2006/relationships/slideLayout" Target="../slideLayouts/slideLayout55.xml"/><Relationship Id="rId46" Type="http://schemas.openxmlformats.org/officeDocument/2006/relationships/slideLayout" Target="../slideLayouts/slideLayout58.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48" Type="http://schemas.openxmlformats.org/officeDocument/2006/relationships/slideLayout" Target="../slideLayouts/slideLayout60.xml"/><Relationship Id="rId47" Type="http://schemas.openxmlformats.org/officeDocument/2006/relationships/slideLayout" Target="../slideLayouts/slideLayout59.xml"/><Relationship Id="rId49" Type="http://schemas.openxmlformats.org/officeDocument/2006/relationships/slideLayout" Target="../slideLayouts/slideLayout6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33" Type="http://schemas.openxmlformats.org/officeDocument/2006/relationships/slideLayout" Target="../slideLayouts/slideLayout45.xml"/><Relationship Id="rId32" Type="http://schemas.openxmlformats.org/officeDocument/2006/relationships/slideLayout" Target="../slideLayouts/slideLayout44.xml"/><Relationship Id="rId35" Type="http://schemas.openxmlformats.org/officeDocument/2006/relationships/slideLayout" Target="../slideLayouts/slideLayout47.xml"/><Relationship Id="rId34" Type="http://schemas.openxmlformats.org/officeDocument/2006/relationships/slideLayout" Target="../slideLayouts/slideLayout46.xml"/><Relationship Id="rId37" Type="http://schemas.openxmlformats.org/officeDocument/2006/relationships/slideLayout" Target="../slideLayouts/slideLayout49.xml"/><Relationship Id="rId36" Type="http://schemas.openxmlformats.org/officeDocument/2006/relationships/slideLayout" Target="../slideLayouts/slideLayout48.xml"/><Relationship Id="rId39" Type="http://schemas.openxmlformats.org/officeDocument/2006/relationships/slideLayout" Target="../slideLayouts/slideLayout51.xml"/><Relationship Id="rId38" Type="http://schemas.openxmlformats.org/officeDocument/2006/relationships/slideLayout" Target="../slideLayouts/slideLayout50.xml"/><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29" Type="http://schemas.openxmlformats.org/officeDocument/2006/relationships/slideLayout" Target="../slideLayouts/slideLayout41.xml"/><Relationship Id="rId51" Type="http://schemas.openxmlformats.org/officeDocument/2006/relationships/theme" Target="../theme/theme3.xml"/><Relationship Id="rId50" Type="http://schemas.openxmlformats.org/officeDocument/2006/relationships/slideLayout" Target="../slideLayouts/slideLayout6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2.xml"/><Relationship Id="rId42" Type="http://schemas.openxmlformats.org/officeDocument/2006/relationships/slideLayout" Target="../slideLayouts/slideLayout104.xml"/><Relationship Id="rId41" Type="http://schemas.openxmlformats.org/officeDocument/2006/relationships/slideLayout" Target="../slideLayouts/slideLayout103.xml"/><Relationship Id="rId44" Type="http://schemas.openxmlformats.org/officeDocument/2006/relationships/slideLayout" Target="../slideLayouts/slideLayout106.xml"/><Relationship Id="rId43" Type="http://schemas.openxmlformats.org/officeDocument/2006/relationships/slideLayout" Target="../slideLayouts/slideLayout105.xml"/><Relationship Id="rId46" Type="http://schemas.openxmlformats.org/officeDocument/2006/relationships/slideLayout" Target="../slideLayouts/slideLayout108.xml"/><Relationship Id="rId45" Type="http://schemas.openxmlformats.org/officeDocument/2006/relationships/slideLayout" Target="../slideLayouts/slideLayout107.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48" Type="http://schemas.openxmlformats.org/officeDocument/2006/relationships/slideLayout" Target="../slideLayouts/slideLayout110.xml"/><Relationship Id="rId47" Type="http://schemas.openxmlformats.org/officeDocument/2006/relationships/slideLayout" Target="../slideLayouts/slideLayout109.xml"/><Relationship Id="rId49" Type="http://schemas.openxmlformats.org/officeDocument/2006/relationships/slideLayout" Target="../slideLayouts/slideLayout11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33" Type="http://schemas.openxmlformats.org/officeDocument/2006/relationships/slideLayout" Target="../slideLayouts/slideLayout95.xml"/><Relationship Id="rId32" Type="http://schemas.openxmlformats.org/officeDocument/2006/relationships/slideLayout" Target="../slideLayouts/slideLayout94.xml"/><Relationship Id="rId35" Type="http://schemas.openxmlformats.org/officeDocument/2006/relationships/slideLayout" Target="../slideLayouts/slideLayout97.xml"/><Relationship Id="rId34" Type="http://schemas.openxmlformats.org/officeDocument/2006/relationships/slideLayout" Target="../slideLayouts/slideLayout96.xml"/><Relationship Id="rId37" Type="http://schemas.openxmlformats.org/officeDocument/2006/relationships/slideLayout" Target="../slideLayouts/slideLayout99.xml"/><Relationship Id="rId36" Type="http://schemas.openxmlformats.org/officeDocument/2006/relationships/slideLayout" Target="../slideLayouts/slideLayout98.xml"/><Relationship Id="rId39" Type="http://schemas.openxmlformats.org/officeDocument/2006/relationships/slideLayout" Target="../slideLayouts/slideLayout101.xml"/><Relationship Id="rId38" Type="http://schemas.openxmlformats.org/officeDocument/2006/relationships/slideLayout" Target="../slideLayouts/slideLayout100.xml"/><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29" Type="http://schemas.openxmlformats.org/officeDocument/2006/relationships/slideLayout" Target="../slideLayouts/slideLayout91.xml"/><Relationship Id="rId51" Type="http://schemas.openxmlformats.org/officeDocument/2006/relationships/theme" Target="../theme/theme1.xml"/><Relationship Id="rId50" Type="http://schemas.openxmlformats.org/officeDocument/2006/relationships/slideLayout" Target="../slideLayouts/slideLayout112.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52.xml"/><Relationship Id="rId42" Type="http://schemas.openxmlformats.org/officeDocument/2006/relationships/slideLayout" Target="../slideLayouts/slideLayout154.xml"/><Relationship Id="rId41" Type="http://schemas.openxmlformats.org/officeDocument/2006/relationships/slideLayout" Target="../slideLayouts/slideLayout153.xml"/><Relationship Id="rId44" Type="http://schemas.openxmlformats.org/officeDocument/2006/relationships/slideLayout" Target="../slideLayouts/slideLayout156.xml"/><Relationship Id="rId43" Type="http://schemas.openxmlformats.org/officeDocument/2006/relationships/slideLayout" Target="../slideLayouts/slideLayout155.xml"/><Relationship Id="rId46" Type="http://schemas.openxmlformats.org/officeDocument/2006/relationships/slideLayout" Target="../slideLayouts/slideLayout158.xml"/><Relationship Id="rId45" Type="http://schemas.openxmlformats.org/officeDocument/2006/relationships/slideLayout" Target="../slideLayouts/slideLayout157.xml"/><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48" Type="http://schemas.openxmlformats.org/officeDocument/2006/relationships/slideLayout" Target="../slideLayouts/slideLayout160.xml"/><Relationship Id="rId47" Type="http://schemas.openxmlformats.org/officeDocument/2006/relationships/slideLayout" Target="../slideLayouts/slideLayout159.xml"/><Relationship Id="rId49" Type="http://schemas.openxmlformats.org/officeDocument/2006/relationships/slideLayout" Target="../slideLayouts/slideLayout161.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31" Type="http://schemas.openxmlformats.org/officeDocument/2006/relationships/slideLayout" Target="../slideLayouts/slideLayout143.xml"/><Relationship Id="rId30" Type="http://schemas.openxmlformats.org/officeDocument/2006/relationships/slideLayout" Target="../slideLayouts/slideLayout142.xml"/><Relationship Id="rId33" Type="http://schemas.openxmlformats.org/officeDocument/2006/relationships/slideLayout" Target="../slideLayouts/slideLayout145.xml"/><Relationship Id="rId32" Type="http://schemas.openxmlformats.org/officeDocument/2006/relationships/slideLayout" Target="../slideLayouts/slideLayout144.xml"/><Relationship Id="rId35" Type="http://schemas.openxmlformats.org/officeDocument/2006/relationships/slideLayout" Target="../slideLayouts/slideLayout147.xml"/><Relationship Id="rId34" Type="http://schemas.openxmlformats.org/officeDocument/2006/relationships/slideLayout" Target="../slideLayouts/slideLayout146.xml"/><Relationship Id="rId37" Type="http://schemas.openxmlformats.org/officeDocument/2006/relationships/slideLayout" Target="../slideLayouts/slideLayout149.xml"/><Relationship Id="rId36" Type="http://schemas.openxmlformats.org/officeDocument/2006/relationships/slideLayout" Target="../slideLayouts/slideLayout148.xml"/><Relationship Id="rId39" Type="http://schemas.openxmlformats.org/officeDocument/2006/relationships/slideLayout" Target="../slideLayouts/slideLayout151.xml"/><Relationship Id="rId38" Type="http://schemas.openxmlformats.org/officeDocument/2006/relationships/slideLayout" Target="../slideLayouts/slideLayout150.xml"/><Relationship Id="rId20" Type="http://schemas.openxmlformats.org/officeDocument/2006/relationships/slideLayout" Target="../slideLayouts/slideLayout132.xml"/><Relationship Id="rId22" Type="http://schemas.openxmlformats.org/officeDocument/2006/relationships/slideLayout" Target="../slideLayouts/slideLayout134.xml"/><Relationship Id="rId21" Type="http://schemas.openxmlformats.org/officeDocument/2006/relationships/slideLayout" Target="../slideLayouts/slideLayout133.xml"/><Relationship Id="rId24" Type="http://schemas.openxmlformats.org/officeDocument/2006/relationships/slideLayout" Target="../slideLayouts/slideLayout136.xml"/><Relationship Id="rId23" Type="http://schemas.openxmlformats.org/officeDocument/2006/relationships/slideLayout" Target="../slideLayouts/slideLayout135.xml"/><Relationship Id="rId26" Type="http://schemas.openxmlformats.org/officeDocument/2006/relationships/slideLayout" Target="../slideLayouts/slideLayout138.xml"/><Relationship Id="rId25" Type="http://schemas.openxmlformats.org/officeDocument/2006/relationships/slideLayout" Target="../slideLayouts/slideLayout137.xml"/><Relationship Id="rId28" Type="http://schemas.openxmlformats.org/officeDocument/2006/relationships/slideLayout" Target="../slideLayouts/slideLayout140.xml"/><Relationship Id="rId27" Type="http://schemas.openxmlformats.org/officeDocument/2006/relationships/slideLayout" Target="../slideLayouts/slideLayout139.xml"/><Relationship Id="rId29" Type="http://schemas.openxmlformats.org/officeDocument/2006/relationships/slideLayout" Target="../slideLayouts/slideLayout141.xml"/><Relationship Id="rId51" Type="http://schemas.openxmlformats.org/officeDocument/2006/relationships/theme" Target="../theme/theme4.xml"/><Relationship Id="rId50" Type="http://schemas.openxmlformats.org/officeDocument/2006/relationships/slideLayout" Target="../slideLayouts/slideLayout162.xml"/><Relationship Id="rId11" Type="http://schemas.openxmlformats.org/officeDocument/2006/relationships/slideLayout" Target="../slideLayouts/slideLayout123.xml"/><Relationship Id="rId10" Type="http://schemas.openxmlformats.org/officeDocument/2006/relationships/slideLayout" Target="../slideLayouts/slideLayout122.xml"/><Relationship Id="rId13" Type="http://schemas.openxmlformats.org/officeDocument/2006/relationships/slideLayout" Target="../slideLayouts/slideLayout125.xml"/><Relationship Id="rId12" Type="http://schemas.openxmlformats.org/officeDocument/2006/relationships/slideLayout" Target="../slideLayouts/slideLayout124.xml"/><Relationship Id="rId15" Type="http://schemas.openxmlformats.org/officeDocument/2006/relationships/slideLayout" Target="../slideLayouts/slideLayout127.xml"/><Relationship Id="rId14" Type="http://schemas.openxmlformats.org/officeDocument/2006/relationships/slideLayout" Target="../slideLayouts/slideLayout126.xml"/><Relationship Id="rId17" Type="http://schemas.openxmlformats.org/officeDocument/2006/relationships/slideLayout" Target="../slideLayouts/slideLayout129.xml"/><Relationship Id="rId16" Type="http://schemas.openxmlformats.org/officeDocument/2006/relationships/slideLayout" Target="../slideLayouts/slideLayout128.xml"/><Relationship Id="rId19" Type="http://schemas.openxmlformats.org/officeDocument/2006/relationships/slideLayout" Target="../slideLayouts/slideLayout131.xml"/><Relationship Id="rId18"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02.xml"/><Relationship Id="rId42" Type="http://schemas.openxmlformats.org/officeDocument/2006/relationships/slideLayout" Target="../slideLayouts/slideLayout204.xml"/><Relationship Id="rId41" Type="http://schemas.openxmlformats.org/officeDocument/2006/relationships/slideLayout" Target="../slideLayouts/slideLayout203.xml"/><Relationship Id="rId44" Type="http://schemas.openxmlformats.org/officeDocument/2006/relationships/slideLayout" Target="../slideLayouts/slideLayout206.xml"/><Relationship Id="rId43" Type="http://schemas.openxmlformats.org/officeDocument/2006/relationships/slideLayout" Target="../slideLayouts/slideLayout205.xml"/><Relationship Id="rId46" Type="http://schemas.openxmlformats.org/officeDocument/2006/relationships/slideLayout" Target="../slideLayouts/slideLayout208.xml"/><Relationship Id="rId45" Type="http://schemas.openxmlformats.org/officeDocument/2006/relationships/slideLayout" Target="../slideLayouts/slideLayout207.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48" Type="http://schemas.openxmlformats.org/officeDocument/2006/relationships/slideLayout" Target="../slideLayouts/slideLayout210.xml"/><Relationship Id="rId47" Type="http://schemas.openxmlformats.org/officeDocument/2006/relationships/slideLayout" Target="../slideLayouts/slideLayout209.xml"/><Relationship Id="rId49" Type="http://schemas.openxmlformats.org/officeDocument/2006/relationships/slideLayout" Target="../slideLayouts/slideLayout21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 Id="rId31" Type="http://schemas.openxmlformats.org/officeDocument/2006/relationships/slideLayout" Target="../slideLayouts/slideLayout193.xml"/><Relationship Id="rId30" Type="http://schemas.openxmlformats.org/officeDocument/2006/relationships/slideLayout" Target="../slideLayouts/slideLayout192.xml"/><Relationship Id="rId33" Type="http://schemas.openxmlformats.org/officeDocument/2006/relationships/slideLayout" Target="../slideLayouts/slideLayout195.xml"/><Relationship Id="rId32" Type="http://schemas.openxmlformats.org/officeDocument/2006/relationships/slideLayout" Target="../slideLayouts/slideLayout194.xml"/><Relationship Id="rId35" Type="http://schemas.openxmlformats.org/officeDocument/2006/relationships/slideLayout" Target="../slideLayouts/slideLayout197.xml"/><Relationship Id="rId34" Type="http://schemas.openxmlformats.org/officeDocument/2006/relationships/slideLayout" Target="../slideLayouts/slideLayout196.xml"/><Relationship Id="rId37" Type="http://schemas.openxmlformats.org/officeDocument/2006/relationships/slideLayout" Target="../slideLayouts/slideLayout199.xml"/><Relationship Id="rId36" Type="http://schemas.openxmlformats.org/officeDocument/2006/relationships/slideLayout" Target="../slideLayouts/slideLayout198.xml"/><Relationship Id="rId39" Type="http://schemas.openxmlformats.org/officeDocument/2006/relationships/slideLayout" Target="../slideLayouts/slideLayout201.xml"/><Relationship Id="rId38" Type="http://schemas.openxmlformats.org/officeDocument/2006/relationships/slideLayout" Target="../slideLayouts/slideLayout200.xml"/><Relationship Id="rId20" Type="http://schemas.openxmlformats.org/officeDocument/2006/relationships/slideLayout" Target="../slideLayouts/slideLayout182.xml"/><Relationship Id="rId22" Type="http://schemas.openxmlformats.org/officeDocument/2006/relationships/slideLayout" Target="../slideLayouts/slideLayout184.xml"/><Relationship Id="rId21" Type="http://schemas.openxmlformats.org/officeDocument/2006/relationships/slideLayout" Target="../slideLayouts/slideLayout183.xml"/><Relationship Id="rId24" Type="http://schemas.openxmlformats.org/officeDocument/2006/relationships/slideLayout" Target="../slideLayouts/slideLayout186.xml"/><Relationship Id="rId23" Type="http://schemas.openxmlformats.org/officeDocument/2006/relationships/slideLayout" Target="../slideLayouts/slideLayout185.xml"/><Relationship Id="rId26" Type="http://schemas.openxmlformats.org/officeDocument/2006/relationships/slideLayout" Target="../slideLayouts/slideLayout188.xml"/><Relationship Id="rId25" Type="http://schemas.openxmlformats.org/officeDocument/2006/relationships/slideLayout" Target="../slideLayouts/slideLayout187.xml"/><Relationship Id="rId28" Type="http://schemas.openxmlformats.org/officeDocument/2006/relationships/slideLayout" Target="../slideLayouts/slideLayout190.xml"/><Relationship Id="rId27" Type="http://schemas.openxmlformats.org/officeDocument/2006/relationships/slideLayout" Target="../slideLayouts/slideLayout189.xml"/><Relationship Id="rId29" Type="http://schemas.openxmlformats.org/officeDocument/2006/relationships/slideLayout" Target="../slideLayouts/slideLayout191.xml"/><Relationship Id="rId51" Type="http://schemas.openxmlformats.org/officeDocument/2006/relationships/theme" Target="../theme/theme5.xml"/><Relationship Id="rId50" Type="http://schemas.openxmlformats.org/officeDocument/2006/relationships/slideLayout" Target="../slideLayouts/slideLayout212.xml"/><Relationship Id="rId11" Type="http://schemas.openxmlformats.org/officeDocument/2006/relationships/slideLayout" Target="../slideLayouts/slideLayout173.xml"/><Relationship Id="rId10" Type="http://schemas.openxmlformats.org/officeDocument/2006/relationships/slideLayout" Target="../slideLayouts/slideLayout172.xml"/><Relationship Id="rId13" Type="http://schemas.openxmlformats.org/officeDocument/2006/relationships/slideLayout" Target="../slideLayouts/slideLayout175.xml"/><Relationship Id="rId12" Type="http://schemas.openxmlformats.org/officeDocument/2006/relationships/slideLayout" Target="../slideLayouts/slideLayout174.xml"/><Relationship Id="rId15" Type="http://schemas.openxmlformats.org/officeDocument/2006/relationships/slideLayout" Target="../slideLayouts/slideLayout177.xml"/><Relationship Id="rId14" Type="http://schemas.openxmlformats.org/officeDocument/2006/relationships/slideLayout" Target="../slideLayouts/slideLayout176.xml"/><Relationship Id="rId17" Type="http://schemas.openxmlformats.org/officeDocument/2006/relationships/slideLayout" Target="../slideLayouts/slideLayout179.xml"/><Relationship Id="rId16" Type="http://schemas.openxmlformats.org/officeDocument/2006/relationships/slideLayout" Target="../slideLayouts/slideLayout178.xml"/><Relationship Id="rId19" Type="http://schemas.openxmlformats.org/officeDocument/2006/relationships/slideLayout" Target="../slideLayouts/slideLayout181.xml"/><Relationship Id="rId18"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52.xml"/><Relationship Id="rId42" Type="http://schemas.openxmlformats.org/officeDocument/2006/relationships/slideLayout" Target="../slideLayouts/slideLayout254.xml"/><Relationship Id="rId41" Type="http://schemas.openxmlformats.org/officeDocument/2006/relationships/slideLayout" Target="../slideLayouts/slideLayout253.xml"/><Relationship Id="rId44" Type="http://schemas.openxmlformats.org/officeDocument/2006/relationships/slideLayout" Target="../slideLayouts/slideLayout256.xml"/><Relationship Id="rId43" Type="http://schemas.openxmlformats.org/officeDocument/2006/relationships/slideLayout" Target="../slideLayouts/slideLayout255.xml"/><Relationship Id="rId46" Type="http://schemas.openxmlformats.org/officeDocument/2006/relationships/slideLayout" Target="../slideLayouts/slideLayout258.xml"/><Relationship Id="rId45" Type="http://schemas.openxmlformats.org/officeDocument/2006/relationships/slideLayout" Target="../slideLayouts/slideLayout257.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48" Type="http://schemas.openxmlformats.org/officeDocument/2006/relationships/slideLayout" Target="../slideLayouts/slideLayout260.xml"/><Relationship Id="rId47" Type="http://schemas.openxmlformats.org/officeDocument/2006/relationships/slideLayout" Target="../slideLayouts/slideLayout259.xml"/><Relationship Id="rId49" Type="http://schemas.openxmlformats.org/officeDocument/2006/relationships/slideLayout" Target="../slideLayouts/slideLayout261.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 Id="rId31" Type="http://schemas.openxmlformats.org/officeDocument/2006/relationships/slideLayout" Target="../slideLayouts/slideLayout243.xml"/><Relationship Id="rId30" Type="http://schemas.openxmlformats.org/officeDocument/2006/relationships/slideLayout" Target="../slideLayouts/slideLayout242.xml"/><Relationship Id="rId33" Type="http://schemas.openxmlformats.org/officeDocument/2006/relationships/slideLayout" Target="../slideLayouts/slideLayout245.xml"/><Relationship Id="rId32" Type="http://schemas.openxmlformats.org/officeDocument/2006/relationships/slideLayout" Target="../slideLayouts/slideLayout244.xml"/><Relationship Id="rId35" Type="http://schemas.openxmlformats.org/officeDocument/2006/relationships/slideLayout" Target="../slideLayouts/slideLayout247.xml"/><Relationship Id="rId34" Type="http://schemas.openxmlformats.org/officeDocument/2006/relationships/slideLayout" Target="../slideLayouts/slideLayout246.xml"/><Relationship Id="rId37" Type="http://schemas.openxmlformats.org/officeDocument/2006/relationships/slideLayout" Target="../slideLayouts/slideLayout249.xml"/><Relationship Id="rId36" Type="http://schemas.openxmlformats.org/officeDocument/2006/relationships/slideLayout" Target="../slideLayouts/slideLayout248.xml"/><Relationship Id="rId39" Type="http://schemas.openxmlformats.org/officeDocument/2006/relationships/slideLayout" Target="../slideLayouts/slideLayout251.xml"/><Relationship Id="rId38" Type="http://schemas.openxmlformats.org/officeDocument/2006/relationships/slideLayout" Target="../slideLayouts/slideLayout250.xml"/><Relationship Id="rId20" Type="http://schemas.openxmlformats.org/officeDocument/2006/relationships/slideLayout" Target="../slideLayouts/slideLayout232.xml"/><Relationship Id="rId22" Type="http://schemas.openxmlformats.org/officeDocument/2006/relationships/slideLayout" Target="../slideLayouts/slideLayout234.xml"/><Relationship Id="rId21" Type="http://schemas.openxmlformats.org/officeDocument/2006/relationships/slideLayout" Target="../slideLayouts/slideLayout233.xml"/><Relationship Id="rId24" Type="http://schemas.openxmlformats.org/officeDocument/2006/relationships/slideLayout" Target="../slideLayouts/slideLayout236.xml"/><Relationship Id="rId23" Type="http://schemas.openxmlformats.org/officeDocument/2006/relationships/slideLayout" Target="../slideLayouts/slideLayout235.xml"/><Relationship Id="rId26" Type="http://schemas.openxmlformats.org/officeDocument/2006/relationships/slideLayout" Target="../slideLayouts/slideLayout238.xml"/><Relationship Id="rId25" Type="http://schemas.openxmlformats.org/officeDocument/2006/relationships/slideLayout" Target="../slideLayouts/slideLayout237.xml"/><Relationship Id="rId28" Type="http://schemas.openxmlformats.org/officeDocument/2006/relationships/slideLayout" Target="../slideLayouts/slideLayout240.xml"/><Relationship Id="rId27" Type="http://schemas.openxmlformats.org/officeDocument/2006/relationships/slideLayout" Target="../slideLayouts/slideLayout239.xml"/><Relationship Id="rId29" Type="http://schemas.openxmlformats.org/officeDocument/2006/relationships/slideLayout" Target="../slideLayouts/slideLayout241.xml"/><Relationship Id="rId51" Type="http://schemas.openxmlformats.org/officeDocument/2006/relationships/theme" Target="../theme/theme7.xml"/><Relationship Id="rId50" Type="http://schemas.openxmlformats.org/officeDocument/2006/relationships/slideLayout" Target="../slideLayouts/slideLayout262.xml"/><Relationship Id="rId11" Type="http://schemas.openxmlformats.org/officeDocument/2006/relationships/slideLayout" Target="../slideLayouts/slideLayout223.xml"/><Relationship Id="rId10" Type="http://schemas.openxmlformats.org/officeDocument/2006/relationships/slideLayout" Target="../slideLayouts/slideLayout222.xml"/><Relationship Id="rId13" Type="http://schemas.openxmlformats.org/officeDocument/2006/relationships/slideLayout" Target="../slideLayouts/slideLayout225.xml"/><Relationship Id="rId12" Type="http://schemas.openxmlformats.org/officeDocument/2006/relationships/slideLayout" Target="../slideLayouts/slideLayout224.xml"/><Relationship Id="rId15" Type="http://schemas.openxmlformats.org/officeDocument/2006/relationships/slideLayout" Target="../slideLayouts/slideLayout227.xml"/><Relationship Id="rId14" Type="http://schemas.openxmlformats.org/officeDocument/2006/relationships/slideLayout" Target="../slideLayouts/slideLayout226.xml"/><Relationship Id="rId17" Type="http://schemas.openxmlformats.org/officeDocument/2006/relationships/slideLayout" Target="../slideLayouts/slideLayout229.xml"/><Relationship Id="rId16" Type="http://schemas.openxmlformats.org/officeDocument/2006/relationships/slideLayout" Target="../slideLayouts/slideLayout228.xml"/><Relationship Id="rId19" Type="http://schemas.openxmlformats.org/officeDocument/2006/relationships/slideLayout" Target="../slideLayouts/slideLayout231.xml"/><Relationship Id="rId18" Type="http://schemas.openxmlformats.org/officeDocument/2006/relationships/slideLayout" Target="../slideLayouts/slideLayout2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3" name="Shape 93"/>
        <p:cNvGrpSpPr/>
        <p:nvPr/>
      </p:nvGrpSpPr>
      <p:grpSpPr>
        <a:xfrm>
          <a:off x="0" y="0"/>
          <a:ext cx="0" cy="0"/>
          <a:chOff x="0" y="0"/>
          <a:chExt cx="0" cy="0"/>
        </a:xfrm>
      </p:grpSpPr>
      <p:sp>
        <p:nvSpPr>
          <p:cNvPr id="94" name="Google Shape;9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4"/>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96" name="Google Shape;96;p14"/>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06" name="Shape 1606"/>
        <p:cNvGrpSpPr/>
        <p:nvPr/>
      </p:nvGrpSpPr>
      <p:grpSpPr>
        <a:xfrm>
          <a:off x="0" y="0"/>
          <a:ext cx="0" cy="0"/>
          <a:chOff x="0" y="0"/>
          <a:chExt cx="0" cy="0"/>
        </a:xfrm>
      </p:grpSpPr>
      <p:sp>
        <p:nvSpPr>
          <p:cNvPr id="1607" name="Google Shape;1607;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608" name="Google Shape;1608;p65"/>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1609" name="Google Shape;1609;p65"/>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 id="2147483751" r:id="rId42"/>
    <p:sldLayoutId id="2147483752" r:id="rId43"/>
    <p:sldLayoutId id="2147483753" r:id="rId44"/>
    <p:sldLayoutId id="2147483754" r:id="rId45"/>
    <p:sldLayoutId id="2147483755" r:id="rId46"/>
    <p:sldLayoutId id="2147483756" r:id="rId47"/>
    <p:sldLayoutId id="2147483757" r:id="rId48"/>
    <p:sldLayoutId id="2147483758" r:id="rId49"/>
    <p:sldLayoutId id="214748375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19" name="Shape 3119"/>
        <p:cNvGrpSpPr/>
        <p:nvPr/>
      </p:nvGrpSpPr>
      <p:grpSpPr>
        <a:xfrm>
          <a:off x="0" y="0"/>
          <a:ext cx="0" cy="0"/>
          <a:chOff x="0" y="0"/>
          <a:chExt cx="0" cy="0"/>
        </a:xfrm>
      </p:grpSpPr>
      <p:sp>
        <p:nvSpPr>
          <p:cNvPr id="3120" name="Google Shape;3120;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121" name="Google Shape;3121;p116"/>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3122" name="Google Shape;3122;p116"/>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4" r:id="rId25"/>
    <p:sldLayoutId id="2147483785" r:id="rId26"/>
    <p:sldLayoutId id="2147483786" r:id="rId27"/>
    <p:sldLayoutId id="2147483787" r:id="rId28"/>
    <p:sldLayoutId id="2147483788" r:id="rId29"/>
    <p:sldLayoutId id="2147483789" r:id="rId30"/>
    <p:sldLayoutId id="2147483790" r:id="rId31"/>
    <p:sldLayoutId id="2147483791" r:id="rId32"/>
    <p:sldLayoutId id="2147483792" r:id="rId33"/>
    <p:sldLayoutId id="2147483793" r:id="rId34"/>
    <p:sldLayoutId id="2147483794" r:id="rId35"/>
    <p:sldLayoutId id="2147483795" r:id="rId36"/>
    <p:sldLayoutId id="2147483796" r:id="rId37"/>
    <p:sldLayoutId id="2147483797" r:id="rId38"/>
    <p:sldLayoutId id="2147483798" r:id="rId39"/>
    <p:sldLayoutId id="2147483799" r:id="rId40"/>
    <p:sldLayoutId id="2147483800" r:id="rId41"/>
    <p:sldLayoutId id="2147483801" r:id="rId42"/>
    <p:sldLayoutId id="2147483802" r:id="rId43"/>
    <p:sldLayoutId id="2147483803" r:id="rId44"/>
    <p:sldLayoutId id="2147483804" r:id="rId45"/>
    <p:sldLayoutId id="2147483805" r:id="rId46"/>
    <p:sldLayoutId id="2147483806" r:id="rId47"/>
    <p:sldLayoutId id="2147483807" r:id="rId48"/>
    <p:sldLayoutId id="2147483808" r:id="rId49"/>
    <p:sldLayoutId id="214748380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32" name="Shape 4632"/>
        <p:cNvGrpSpPr/>
        <p:nvPr/>
      </p:nvGrpSpPr>
      <p:grpSpPr>
        <a:xfrm>
          <a:off x="0" y="0"/>
          <a:ext cx="0" cy="0"/>
          <a:chOff x="0" y="0"/>
          <a:chExt cx="0" cy="0"/>
        </a:xfrm>
      </p:grpSpPr>
      <p:sp>
        <p:nvSpPr>
          <p:cNvPr id="4633" name="Google Shape;4633;p1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634" name="Google Shape;4634;p167"/>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4635" name="Google Shape;4635;p167"/>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45" name="Shape 6145"/>
        <p:cNvGrpSpPr/>
        <p:nvPr/>
      </p:nvGrpSpPr>
      <p:grpSpPr>
        <a:xfrm>
          <a:off x="0" y="0"/>
          <a:ext cx="0" cy="0"/>
          <a:chOff x="0" y="0"/>
          <a:chExt cx="0" cy="0"/>
        </a:xfrm>
      </p:grpSpPr>
      <p:sp>
        <p:nvSpPr>
          <p:cNvPr id="6146" name="Google Shape;6146;p2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47" name="Google Shape;6147;p218"/>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000"/>
              <a:buFont typeface="Itim"/>
              <a:buNone/>
              <a:defRPr b="1" sz="3000">
                <a:solidFill>
                  <a:schemeClr val="dk1"/>
                </a:solidFill>
                <a:latin typeface="Itim"/>
                <a:ea typeface="Itim"/>
                <a:cs typeface="Itim"/>
                <a:sym typeface="Itim"/>
              </a:defRPr>
            </a:lvl1pPr>
            <a:lvl2pPr lvl="1"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2pPr>
            <a:lvl3pPr lvl="2"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3pPr>
            <a:lvl4pPr lvl="3"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4pPr>
            <a:lvl5pPr lvl="4"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5pPr>
            <a:lvl6pPr lvl="5"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6pPr>
            <a:lvl7pPr lvl="6"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7pPr>
            <a:lvl8pPr lvl="7"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8pPr>
            <a:lvl9pPr lvl="8" rtl="0">
              <a:spcBef>
                <a:spcPts val="0"/>
              </a:spcBef>
              <a:spcAft>
                <a:spcPts val="0"/>
              </a:spcAft>
              <a:buClr>
                <a:schemeClr val="dk1"/>
              </a:buClr>
              <a:buSzPts val="2800"/>
              <a:buFont typeface="Itim"/>
              <a:buNone/>
              <a:defRPr b="1" sz="2800">
                <a:solidFill>
                  <a:schemeClr val="dk1"/>
                </a:solidFill>
                <a:latin typeface="Itim"/>
                <a:ea typeface="Itim"/>
                <a:cs typeface="Itim"/>
                <a:sym typeface="Itim"/>
              </a:defRPr>
            </a:lvl9pPr>
          </a:lstStyle>
          <a:p/>
        </p:txBody>
      </p:sp>
      <p:sp>
        <p:nvSpPr>
          <p:cNvPr id="6148" name="Google Shape;6148;p218"/>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indent="-330200" lvl="1" marL="914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indent="-330200" lvl="2" marL="1371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indent="-330200" lvl="3" marL="18288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indent="-330200" lvl="4" marL="22860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indent="-330200" lvl="5" marL="27432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indent="-330200" lvl="6" marL="32004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indent="-330200" lvl="7" marL="3657600" rtl="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indent="-330200" lvl="8" marL="4114800" rtl="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p:txBody>
      </p:sp>
    </p:spTree>
  </p:cSld>
  <p:clrMap accent1="accent1" accent2="accent2" accent3="accent3" accent4="accent4" accent5="accent5" accent6="accent6" bg1="lt1" bg2="dk2" tx1="dk1" tx2="lt2" folHlink="folHlink" hlink="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 id="2147483896" r:id="rId37"/>
    <p:sldLayoutId id="2147483897" r:id="rId38"/>
    <p:sldLayoutId id="2147483898" r:id="rId39"/>
    <p:sldLayoutId id="2147483899" r:id="rId40"/>
    <p:sldLayoutId id="2147483900" r:id="rId41"/>
    <p:sldLayoutId id="2147483901" r:id="rId42"/>
    <p:sldLayoutId id="2147483902" r:id="rId43"/>
    <p:sldLayoutId id="2147483903" r:id="rId44"/>
    <p:sldLayoutId id="2147483904" r:id="rId45"/>
    <p:sldLayoutId id="2147483905" r:id="rId46"/>
    <p:sldLayoutId id="2147483906" r:id="rId47"/>
    <p:sldLayoutId id="2147483907" r:id="rId48"/>
    <p:sldLayoutId id="2147483908" r:id="rId49"/>
    <p:sldLayoutId id="2147483909"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1" name="Shape 7661"/>
        <p:cNvGrpSpPr/>
        <p:nvPr/>
      </p:nvGrpSpPr>
      <p:grpSpPr>
        <a:xfrm>
          <a:off x="0" y="0"/>
          <a:ext cx="0" cy="0"/>
          <a:chOff x="0" y="0"/>
          <a:chExt cx="0" cy="0"/>
        </a:xfrm>
      </p:grpSpPr>
      <p:sp>
        <p:nvSpPr>
          <p:cNvPr id="7662" name="Google Shape;7662;p269"/>
          <p:cNvSpPr txBox="1"/>
          <p:nvPr>
            <p:ph type="ctrTitle"/>
          </p:nvPr>
        </p:nvSpPr>
        <p:spPr>
          <a:xfrm>
            <a:off x="1763475" y="1460925"/>
            <a:ext cx="5668200" cy="1749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2"/>
              </a:buClr>
              <a:buSzPts val="990"/>
              <a:buFont typeface="Arial"/>
              <a:buNone/>
            </a:pPr>
            <a:r>
              <a:rPr lang="en"/>
              <a:t>Tech Mentorship</a:t>
            </a:r>
            <a:r>
              <a:rPr lang="en"/>
              <a:t> Unit 7</a:t>
            </a:r>
            <a:endParaRPr/>
          </a:p>
        </p:txBody>
      </p:sp>
      <p:sp>
        <p:nvSpPr>
          <p:cNvPr id="7663" name="Google Shape;7663;p269"/>
          <p:cNvSpPr txBox="1"/>
          <p:nvPr>
            <p:ph idx="1" type="subTitle"/>
          </p:nvPr>
        </p:nvSpPr>
        <p:spPr>
          <a:xfrm>
            <a:off x="2351850" y="3287050"/>
            <a:ext cx="4440300" cy="357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Clr>
                <a:schemeClr val="dk2"/>
              </a:buClr>
              <a:buSzPct val="68750"/>
              <a:buFont typeface="Arial"/>
              <a:buNone/>
            </a:pPr>
            <a:r>
              <a:rPr lang="en"/>
              <a:t>If-Elif-Else Statements &amp; Scope</a:t>
            </a:r>
            <a:endParaRPr/>
          </a:p>
        </p:txBody>
      </p:sp>
      <p:pic>
        <p:nvPicPr>
          <p:cNvPr id="7664" name="Google Shape;7664;p269"/>
          <p:cNvPicPr preferRelativeResize="0"/>
          <p:nvPr/>
        </p:nvPicPr>
        <p:blipFill>
          <a:blip r:embed="rId3">
            <a:alphaModFix/>
          </a:blip>
          <a:stretch>
            <a:fillRect/>
          </a:stretch>
        </p:blipFill>
        <p:spPr>
          <a:xfrm>
            <a:off x="3446850" y="295275"/>
            <a:ext cx="2250300" cy="704375"/>
          </a:xfrm>
          <a:prstGeom prst="rect">
            <a:avLst/>
          </a:prstGeom>
          <a:noFill/>
          <a:ln>
            <a:noFill/>
          </a:ln>
          <a:effectLst>
            <a:outerShdw blurRad="57150" rotWithShape="0" algn="bl" dir="5400000" dist="19050">
              <a:srgbClr val="000000">
                <a:alpha val="50000"/>
              </a:srgbClr>
            </a:outerShdw>
          </a:effectLst>
        </p:spPr>
      </p:pic>
      <p:sp>
        <p:nvSpPr>
          <p:cNvPr id="7665" name="Google Shape;7665;p269"/>
          <p:cNvSpPr txBox="1"/>
          <p:nvPr/>
        </p:nvSpPr>
        <p:spPr>
          <a:xfrm>
            <a:off x="8846575" y="5048625"/>
            <a:ext cx="355200" cy="101700"/>
          </a:xfrm>
          <a:prstGeom prst="rect">
            <a:avLst/>
          </a:prstGeom>
          <a:noFill/>
          <a:ln>
            <a:noFill/>
          </a:ln>
        </p:spPr>
        <p:txBody>
          <a:bodyPr anchorCtr="0" anchor="ctr" bIns="91425" lIns="91425" spcFirstLastPara="1" rIns="91425" wrap="square" tIns="91425">
            <a:noAutofit/>
          </a:bodyPr>
          <a:lstStyle/>
          <a:p>
            <a:pPr indent="0" lvl="0" marL="0" rtl="0" algn="r">
              <a:lnSpc>
                <a:spcPct val="50000"/>
              </a:lnSpc>
              <a:spcBef>
                <a:spcPts val="0"/>
              </a:spcBef>
              <a:spcAft>
                <a:spcPts val="0"/>
              </a:spcAft>
              <a:buNone/>
            </a:pPr>
            <a:r>
              <a:rPr lang="en" sz="400">
                <a:latin typeface="Courier New"/>
                <a:ea typeface="Courier New"/>
                <a:cs typeface="Courier New"/>
                <a:sym typeface="Courier New"/>
              </a:rPr>
              <a:t>©Pi515</a:t>
            </a:r>
            <a:endParaRPr sz="600">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662"/>
                                        </p:tgtEl>
                                        <p:attrNameLst>
                                          <p:attrName>style.visibility</p:attrName>
                                        </p:attrNameLst>
                                      </p:cBhvr>
                                      <p:to>
                                        <p:strVal val="visible"/>
                                      </p:to>
                                    </p:set>
                                    <p:anim calcmode="lin" valueType="num">
                                      <p:cBhvr additive="base">
                                        <p:cTn dur="1000"/>
                                        <p:tgtEl>
                                          <p:spTgt spid="766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663"/>
                                        </p:tgtEl>
                                        <p:attrNameLst>
                                          <p:attrName>style.visibility</p:attrName>
                                        </p:attrNameLst>
                                      </p:cBhvr>
                                      <p:to>
                                        <p:strVal val="visible"/>
                                      </p:to>
                                    </p:set>
                                    <p:anim calcmode="lin" valueType="num">
                                      <p:cBhvr additive="base">
                                        <p:cTn dur="1000"/>
                                        <p:tgtEl>
                                          <p:spTgt spid="76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0" name="Shape 7850"/>
        <p:cNvGrpSpPr/>
        <p:nvPr/>
      </p:nvGrpSpPr>
      <p:grpSpPr>
        <a:xfrm>
          <a:off x="0" y="0"/>
          <a:ext cx="0" cy="0"/>
          <a:chOff x="0" y="0"/>
          <a:chExt cx="0" cy="0"/>
        </a:xfrm>
      </p:grpSpPr>
      <p:pic>
        <p:nvPicPr>
          <p:cNvPr id="7851" name="Google Shape;7851;p278"/>
          <p:cNvPicPr preferRelativeResize="0"/>
          <p:nvPr/>
        </p:nvPicPr>
        <p:blipFill rotWithShape="1">
          <a:blip r:embed="rId3">
            <a:alphaModFix/>
          </a:blip>
          <a:srcRect b="445" l="0" r="0" t="445"/>
          <a:stretch/>
        </p:blipFill>
        <p:spPr>
          <a:xfrm>
            <a:off x="721075" y="1058152"/>
            <a:ext cx="6176801" cy="3613049"/>
          </a:xfrm>
          <a:prstGeom prst="rect">
            <a:avLst/>
          </a:prstGeom>
          <a:noFill/>
          <a:ln>
            <a:noFill/>
          </a:ln>
        </p:spPr>
      </p:pic>
      <p:pic>
        <p:nvPicPr>
          <p:cNvPr id="7852" name="Google Shape;7852;p278"/>
          <p:cNvPicPr preferRelativeResize="0"/>
          <p:nvPr/>
        </p:nvPicPr>
        <p:blipFill rotWithShape="1">
          <a:blip r:embed="rId4">
            <a:alphaModFix/>
          </a:blip>
          <a:srcRect b="0" l="149" r="149" t="0"/>
          <a:stretch/>
        </p:blipFill>
        <p:spPr>
          <a:xfrm>
            <a:off x="973887" y="1117000"/>
            <a:ext cx="7196225" cy="2909501"/>
          </a:xfrm>
          <a:prstGeom prst="rect">
            <a:avLst/>
          </a:prstGeom>
          <a:noFill/>
          <a:ln>
            <a:noFill/>
          </a:ln>
        </p:spPr>
      </p:pic>
      <p:grpSp>
        <p:nvGrpSpPr>
          <p:cNvPr id="7853" name="Google Shape;7853;p278"/>
          <p:cNvGrpSpPr/>
          <p:nvPr/>
        </p:nvGrpSpPr>
        <p:grpSpPr>
          <a:xfrm>
            <a:off x="421060" y="483625"/>
            <a:ext cx="3757920" cy="176025"/>
            <a:chOff x="4345425" y="2175475"/>
            <a:chExt cx="800750" cy="176025"/>
          </a:xfrm>
        </p:grpSpPr>
        <p:sp>
          <p:nvSpPr>
            <p:cNvPr id="7854" name="Google Shape;7854;p27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7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56" name="Google Shape;7856;p278"/>
          <p:cNvSpPr txBox="1"/>
          <p:nvPr>
            <p:ph type="title"/>
          </p:nvPr>
        </p:nvSpPr>
        <p:spPr>
          <a:xfrm>
            <a:off x="421275" y="77475"/>
            <a:ext cx="54114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Else</a:t>
            </a:r>
            <a:r>
              <a:rPr lang="en"/>
              <a:t> Statement Example Pt.1</a:t>
            </a:r>
            <a:endParaRPr/>
          </a:p>
        </p:txBody>
      </p:sp>
      <p:grpSp>
        <p:nvGrpSpPr>
          <p:cNvPr id="7857" name="Google Shape;7857;p278"/>
          <p:cNvGrpSpPr/>
          <p:nvPr/>
        </p:nvGrpSpPr>
        <p:grpSpPr>
          <a:xfrm rot="-5400000">
            <a:off x="4174481" y="434250"/>
            <a:ext cx="428976" cy="1173468"/>
            <a:chOff x="3443472" y="1907731"/>
            <a:chExt cx="454327" cy="1325503"/>
          </a:xfrm>
        </p:grpSpPr>
        <p:sp>
          <p:nvSpPr>
            <p:cNvPr id="7858" name="Google Shape;7858;p278"/>
            <p:cNvSpPr/>
            <p:nvPr/>
          </p:nvSpPr>
          <p:spPr>
            <a:xfrm>
              <a:off x="3456297" y="1920208"/>
              <a:ext cx="427196" cy="1302484"/>
            </a:xfrm>
            <a:custGeom>
              <a:rect b="b" l="l" r="r" t="t"/>
              <a:pathLst>
                <a:path extrusionOk="0" h="20879" w="7495">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78"/>
            <p:cNvSpPr/>
            <p:nvPr/>
          </p:nvSpPr>
          <p:spPr>
            <a:xfrm>
              <a:off x="3443472" y="1907731"/>
              <a:ext cx="454327" cy="1325503"/>
            </a:xfrm>
            <a:custGeom>
              <a:rect b="b" l="l" r="r" t="t"/>
              <a:pathLst>
                <a:path extrusionOk="0" h="21248" w="7971">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278"/>
          <p:cNvGrpSpPr/>
          <p:nvPr/>
        </p:nvGrpSpPr>
        <p:grpSpPr>
          <a:xfrm rot="-108528">
            <a:off x="446575" y="2142675"/>
            <a:ext cx="391000" cy="1284182"/>
            <a:chOff x="1276425" y="1928068"/>
            <a:chExt cx="378577" cy="1391130"/>
          </a:xfrm>
        </p:grpSpPr>
        <p:sp>
          <p:nvSpPr>
            <p:cNvPr id="7861" name="Google Shape;7861;p278"/>
            <p:cNvSpPr/>
            <p:nvPr/>
          </p:nvSpPr>
          <p:spPr>
            <a:xfrm>
              <a:off x="1282125" y="1942105"/>
              <a:ext cx="360053" cy="1366551"/>
            </a:xfrm>
            <a:custGeom>
              <a:rect b="b" l="l" r="r" t="t"/>
              <a:pathLst>
                <a:path extrusionOk="0" h="21906" w="6317">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78"/>
            <p:cNvSpPr/>
            <p:nvPr/>
          </p:nvSpPr>
          <p:spPr>
            <a:xfrm>
              <a:off x="1276425" y="1928068"/>
              <a:ext cx="378577" cy="1391130"/>
            </a:xfrm>
            <a:custGeom>
              <a:rect b="b" l="l" r="r" t="t"/>
              <a:pathLst>
                <a:path extrusionOk="0" h="22300" w="6642">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3" name="Google Shape;7863;p278"/>
          <p:cNvSpPr/>
          <p:nvPr/>
        </p:nvSpPr>
        <p:spPr>
          <a:xfrm flipH="1" rot="1160172">
            <a:off x="7122870" y="2832275"/>
            <a:ext cx="251710" cy="574784"/>
          </a:xfrm>
          <a:custGeom>
            <a:rect b="b" l="l" r="r" t="t"/>
            <a:pathLst>
              <a:path extrusionOk="0" h="18686" w="8183">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4" name="Google Shape;7864;p278"/>
          <p:cNvGrpSpPr/>
          <p:nvPr/>
        </p:nvGrpSpPr>
        <p:grpSpPr>
          <a:xfrm rot="514806">
            <a:off x="6756994" y="4128263"/>
            <a:ext cx="1118061" cy="876421"/>
            <a:chOff x="378575" y="1776375"/>
            <a:chExt cx="737425" cy="578050"/>
          </a:xfrm>
        </p:grpSpPr>
        <p:sp>
          <p:nvSpPr>
            <p:cNvPr id="7865" name="Google Shape;7865;p278"/>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278"/>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278"/>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278"/>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78"/>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278"/>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278"/>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78"/>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78"/>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78"/>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78"/>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78"/>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278"/>
          <p:cNvGrpSpPr/>
          <p:nvPr/>
        </p:nvGrpSpPr>
        <p:grpSpPr>
          <a:xfrm rot="-525446">
            <a:off x="563574" y="1062363"/>
            <a:ext cx="1299940" cy="282304"/>
            <a:chOff x="256250" y="3704650"/>
            <a:chExt cx="960300" cy="231700"/>
          </a:xfrm>
        </p:grpSpPr>
        <p:sp>
          <p:nvSpPr>
            <p:cNvPr id="7878" name="Google Shape;7878;p278"/>
            <p:cNvSpPr/>
            <p:nvPr/>
          </p:nvSpPr>
          <p:spPr>
            <a:xfrm>
              <a:off x="256250" y="3704650"/>
              <a:ext cx="960300" cy="231700"/>
            </a:xfrm>
            <a:custGeom>
              <a:rect b="b" l="l" r="r" t="t"/>
              <a:pathLst>
                <a:path extrusionOk="0" h="9268" w="38412">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78"/>
            <p:cNvSpPr/>
            <p:nvPr/>
          </p:nvSpPr>
          <p:spPr>
            <a:xfrm>
              <a:off x="410575" y="3737725"/>
              <a:ext cx="82550" cy="111100"/>
            </a:xfrm>
            <a:custGeom>
              <a:rect b="b" l="l" r="r" t="t"/>
              <a:pathLst>
                <a:path extrusionOk="0" h="4444" w="3302">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78"/>
            <p:cNvSpPr/>
            <p:nvPr/>
          </p:nvSpPr>
          <p:spPr>
            <a:xfrm>
              <a:off x="410475" y="3741550"/>
              <a:ext cx="110550" cy="170650"/>
            </a:xfrm>
            <a:custGeom>
              <a:rect b="b" l="l" r="r" t="t"/>
              <a:pathLst>
                <a:path extrusionOk="0" h="6826" w="4422">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78"/>
            <p:cNvSpPr/>
            <p:nvPr/>
          </p:nvSpPr>
          <p:spPr>
            <a:xfrm>
              <a:off x="637600" y="3774725"/>
              <a:ext cx="127450" cy="106275"/>
            </a:xfrm>
            <a:custGeom>
              <a:rect b="b" l="l" r="r" t="t"/>
              <a:pathLst>
                <a:path extrusionOk="0" h="4251" w="5098">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78"/>
            <p:cNvSpPr/>
            <p:nvPr/>
          </p:nvSpPr>
          <p:spPr>
            <a:xfrm>
              <a:off x="591525" y="3766150"/>
              <a:ext cx="149800" cy="124650"/>
            </a:xfrm>
            <a:custGeom>
              <a:rect b="b" l="l" r="r" t="t"/>
              <a:pathLst>
                <a:path extrusionOk="0" h="4986" w="5992">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78"/>
            <p:cNvSpPr/>
            <p:nvPr/>
          </p:nvSpPr>
          <p:spPr>
            <a:xfrm>
              <a:off x="728000" y="3762075"/>
              <a:ext cx="203275" cy="87025"/>
            </a:xfrm>
            <a:custGeom>
              <a:rect b="b" l="l" r="r" t="t"/>
              <a:pathLst>
                <a:path extrusionOk="0" h="3481" w="8131">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78"/>
            <p:cNvSpPr/>
            <p:nvPr/>
          </p:nvSpPr>
          <p:spPr>
            <a:xfrm>
              <a:off x="741825" y="3746825"/>
              <a:ext cx="189025" cy="110200"/>
            </a:xfrm>
            <a:custGeom>
              <a:rect b="b" l="l" r="r" t="t"/>
              <a:pathLst>
                <a:path extrusionOk="0" h="4408" w="7561">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78"/>
            <p:cNvSpPr/>
            <p:nvPr/>
          </p:nvSpPr>
          <p:spPr>
            <a:xfrm>
              <a:off x="957900" y="3719375"/>
              <a:ext cx="151775" cy="124900"/>
            </a:xfrm>
            <a:custGeom>
              <a:rect b="b" l="l" r="r" t="t"/>
              <a:pathLst>
                <a:path extrusionOk="0" h="4996" w="6071">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51"/>
                                        </p:tgtEl>
                                      </p:cBhvr>
                                    </p:animEffect>
                                    <p:set>
                                      <p:cBhvr>
                                        <p:cTn dur="1" fill="hold">
                                          <p:stCondLst>
                                            <p:cond delay="1000"/>
                                          </p:stCondLst>
                                        </p:cTn>
                                        <p:tgtEl>
                                          <p:spTgt spid="785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57"/>
                                        </p:tgtEl>
                                      </p:cBhvr>
                                    </p:animEffect>
                                    <p:set>
                                      <p:cBhvr>
                                        <p:cTn dur="1" fill="hold">
                                          <p:stCondLst>
                                            <p:cond delay="1000"/>
                                          </p:stCondLst>
                                        </p:cTn>
                                        <p:tgtEl>
                                          <p:spTgt spid="785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60"/>
                                        </p:tgtEl>
                                      </p:cBhvr>
                                    </p:animEffect>
                                    <p:set>
                                      <p:cBhvr>
                                        <p:cTn dur="1" fill="hold">
                                          <p:stCondLst>
                                            <p:cond delay="1000"/>
                                          </p:stCondLst>
                                        </p:cTn>
                                        <p:tgtEl>
                                          <p:spTgt spid="786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63"/>
                                        </p:tgtEl>
                                      </p:cBhvr>
                                    </p:animEffect>
                                    <p:set>
                                      <p:cBhvr>
                                        <p:cTn dur="1" fill="hold">
                                          <p:stCondLst>
                                            <p:cond delay="1000"/>
                                          </p:stCondLst>
                                        </p:cTn>
                                        <p:tgtEl>
                                          <p:spTgt spid="78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64"/>
                                        </p:tgtEl>
                                      </p:cBhvr>
                                    </p:animEffect>
                                    <p:set>
                                      <p:cBhvr>
                                        <p:cTn dur="1" fill="hold">
                                          <p:stCondLst>
                                            <p:cond delay="1000"/>
                                          </p:stCondLst>
                                        </p:cTn>
                                        <p:tgtEl>
                                          <p:spTgt spid="78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864"/>
                                        </p:tgtEl>
                                        <p:attrNameLst>
                                          <p:attrName>style.visibility</p:attrName>
                                        </p:attrNameLst>
                                      </p:cBhvr>
                                      <p:to>
                                        <p:strVal val="visible"/>
                                      </p:to>
                                    </p:set>
                                    <p:animEffect filter="fade" transition="in">
                                      <p:cBhvr>
                                        <p:cTn dur="1000"/>
                                        <p:tgtEl>
                                          <p:spTgt spid="7864"/>
                                        </p:tgtEl>
                                      </p:cBhvr>
                                    </p:animEffect>
                                  </p:childTnLst>
                                </p:cTn>
                              </p:par>
                              <p:par>
                                <p:cTn fill="hold" nodeType="withEffect" presetClass="entr" presetID="10" presetSubtype="0">
                                  <p:stCondLst>
                                    <p:cond delay="0"/>
                                  </p:stCondLst>
                                  <p:childTnLst>
                                    <p:set>
                                      <p:cBhvr>
                                        <p:cTn dur="1" fill="hold">
                                          <p:stCondLst>
                                            <p:cond delay="0"/>
                                          </p:stCondLst>
                                        </p:cTn>
                                        <p:tgtEl>
                                          <p:spTgt spid="7877"/>
                                        </p:tgtEl>
                                        <p:attrNameLst>
                                          <p:attrName>style.visibility</p:attrName>
                                        </p:attrNameLst>
                                      </p:cBhvr>
                                      <p:to>
                                        <p:strVal val="visible"/>
                                      </p:to>
                                    </p:set>
                                    <p:animEffect filter="fade" transition="in">
                                      <p:cBhvr>
                                        <p:cTn dur="1000"/>
                                        <p:tgtEl>
                                          <p:spTgt spid="7877"/>
                                        </p:tgtEl>
                                      </p:cBhvr>
                                    </p:animEffect>
                                  </p:childTnLst>
                                </p:cTn>
                              </p:par>
                              <p:par>
                                <p:cTn fill="hold" nodeType="withEffect" presetClass="entr" presetID="10" presetSubtype="0">
                                  <p:stCondLst>
                                    <p:cond delay="0"/>
                                  </p:stCondLst>
                                  <p:childTnLst>
                                    <p:set>
                                      <p:cBhvr>
                                        <p:cTn dur="1" fill="hold">
                                          <p:stCondLst>
                                            <p:cond delay="0"/>
                                          </p:stCondLst>
                                        </p:cTn>
                                        <p:tgtEl>
                                          <p:spTgt spid="7852"/>
                                        </p:tgtEl>
                                        <p:attrNameLst>
                                          <p:attrName>style.visibility</p:attrName>
                                        </p:attrNameLst>
                                      </p:cBhvr>
                                      <p:to>
                                        <p:strVal val="visible"/>
                                      </p:to>
                                    </p:set>
                                    <p:animEffect filter="fade" transition="in">
                                      <p:cBhvr>
                                        <p:cTn dur="1000"/>
                                        <p:tgtEl>
                                          <p:spTgt spid="78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9" name="Shape 7889"/>
        <p:cNvGrpSpPr/>
        <p:nvPr/>
      </p:nvGrpSpPr>
      <p:grpSpPr>
        <a:xfrm>
          <a:off x="0" y="0"/>
          <a:ext cx="0" cy="0"/>
          <a:chOff x="0" y="0"/>
          <a:chExt cx="0" cy="0"/>
        </a:xfrm>
      </p:grpSpPr>
      <p:pic>
        <p:nvPicPr>
          <p:cNvPr id="7890" name="Google Shape;7890;p279"/>
          <p:cNvPicPr preferRelativeResize="0"/>
          <p:nvPr/>
        </p:nvPicPr>
        <p:blipFill>
          <a:blip r:embed="rId3">
            <a:alphaModFix/>
          </a:blip>
          <a:stretch>
            <a:fillRect/>
          </a:stretch>
        </p:blipFill>
        <p:spPr>
          <a:xfrm>
            <a:off x="811877" y="1326614"/>
            <a:ext cx="7154174" cy="3354575"/>
          </a:xfrm>
          <a:prstGeom prst="rect">
            <a:avLst/>
          </a:prstGeom>
          <a:noFill/>
          <a:ln>
            <a:noFill/>
          </a:ln>
        </p:spPr>
      </p:pic>
      <p:pic>
        <p:nvPicPr>
          <p:cNvPr id="7891" name="Google Shape;7891;p279"/>
          <p:cNvPicPr preferRelativeResize="0"/>
          <p:nvPr/>
        </p:nvPicPr>
        <p:blipFill>
          <a:blip r:embed="rId4">
            <a:alphaModFix/>
          </a:blip>
          <a:stretch>
            <a:fillRect/>
          </a:stretch>
        </p:blipFill>
        <p:spPr>
          <a:xfrm>
            <a:off x="640200" y="1045500"/>
            <a:ext cx="5596826" cy="3916800"/>
          </a:xfrm>
          <a:prstGeom prst="rect">
            <a:avLst/>
          </a:prstGeom>
          <a:noFill/>
          <a:ln>
            <a:noFill/>
          </a:ln>
        </p:spPr>
      </p:pic>
      <p:grpSp>
        <p:nvGrpSpPr>
          <p:cNvPr id="7892" name="Google Shape;7892;p279"/>
          <p:cNvGrpSpPr/>
          <p:nvPr/>
        </p:nvGrpSpPr>
        <p:grpSpPr>
          <a:xfrm>
            <a:off x="421060" y="483625"/>
            <a:ext cx="3757920" cy="176025"/>
            <a:chOff x="4345425" y="2175475"/>
            <a:chExt cx="800750" cy="176025"/>
          </a:xfrm>
        </p:grpSpPr>
        <p:sp>
          <p:nvSpPr>
            <p:cNvPr id="7893" name="Google Shape;7893;p27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7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5" name="Google Shape;7895;p279"/>
          <p:cNvSpPr txBox="1"/>
          <p:nvPr>
            <p:ph type="title"/>
          </p:nvPr>
        </p:nvSpPr>
        <p:spPr>
          <a:xfrm>
            <a:off x="421275" y="77475"/>
            <a:ext cx="54366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Else</a:t>
            </a:r>
            <a:r>
              <a:rPr lang="en"/>
              <a:t> Statement Example Pt.2</a:t>
            </a:r>
            <a:endParaRPr/>
          </a:p>
        </p:txBody>
      </p:sp>
      <p:grpSp>
        <p:nvGrpSpPr>
          <p:cNvPr id="7896" name="Google Shape;7896;p279"/>
          <p:cNvGrpSpPr/>
          <p:nvPr/>
        </p:nvGrpSpPr>
        <p:grpSpPr>
          <a:xfrm rot="-5400000">
            <a:off x="4174481" y="434250"/>
            <a:ext cx="428976" cy="1173468"/>
            <a:chOff x="3443472" y="1907731"/>
            <a:chExt cx="454327" cy="1325503"/>
          </a:xfrm>
        </p:grpSpPr>
        <p:sp>
          <p:nvSpPr>
            <p:cNvPr id="7897" name="Google Shape;7897;p279"/>
            <p:cNvSpPr/>
            <p:nvPr/>
          </p:nvSpPr>
          <p:spPr>
            <a:xfrm>
              <a:off x="3456297" y="1920208"/>
              <a:ext cx="427196" cy="1302484"/>
            </a:xfrm>
            <a:custGeom>
              <a:rect b="b" l="l" r="r" t="t"/>
              <a:pathLst>
                <a:path extrusionOk="0" h="20879" w="7495">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79"/>
            <p:cNvSpPr/>
            <p:nvPr/>
          </p:nvSpPr>
          <p:spPr>
            <a:xfrm>
              <a:off x="3443472" y="1907731"/>
              <a:ext cx="454327" cy="1325503"/>
            </a:xfrm>
            <a:custGeom>
              <a:rect b="b" l="l" r="r" t="t"/>
              <a:pathLst>
                <a:path extrusionOk="0" h="21248" w="7971">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279"/>
          <p:cNvGrpSpPr/>
          <p:nvPr/>
        </p:nvGrpSpPr>
        <p:grpSpPr>
          <a:xfrm rot="-108528">
            <a:off x="446575" y="2142675"/>
            <a:ext cx="391000" cy="1284182"/>
            <a:chOff x="1276425" y="1928068"/>
            <a:chExt cx="378577" cy="1391130"/>
          </a:xfrm>
        </p:grpSpPr>
        <p:sp>
          <p:nvSpPr>
            <p:cNvPr id="7900" name="Google Shape;7900;p279"/>
            <p:cNvSpPr/>
            <p:nvPr/>
          </p:nvSpPr>
          <p:spPr>
            <a:xfrm>
              <a:off x="1282125" y="1942105"/>
              <a:ext cx="360053" cy="1366551"/>
            </a:xfrm>
            <a:custGeom>
              <a:rect b="b" l="l" r="r" t="t"/>
              <a:pathLst>
                <a:path extrusionOk="0" h="21906" w="6317">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79"/>
            <p:cNvSpPr/>
            <p:nvPr/>
          </p:nvSpPr>
          <p:spPr>
            <a:xfrm>
              <a:off x="1276425" y="1928068"/>
              <a:ext cx="378577" cy="1391130"/>
            </a:xfrm>
            <a:custGeom>
              <a:rect b="b" l="l" r="r" t="t"/>
              <a:pathLst>
                <a:path extrusionOk="0" h="22300" w="6642">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2" name="Google Shape;7902;p279"/>
          <p:cNvSpPr/>
          <p:nvPr/>
        </p:nvSpPr>
        <p:spPr>
          <a:xfrm flipH="1" rot="1160172">
            <a:off x="7122870" y="2832275"/>
            <a:ext cx="251710" cy="574784"/>
          </a:xfrm>
          <a:custGeom>
            <a:rect b="b" l="l" r="r" t="t"/>
            <a:pathLst>
              <a:path extrusionOk="0" h="18686" w="8183">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3" name="Google Shape;7903;p279"/>
          <p:cNvGrpSpPr/>
          <p:nvPr/>
        </p:nvGrpSpPr>
        <p:grpSpPr>
          <a:xfrm rot="514806">
            <a:off x="6756994" y="4128263"/>
            <a:ext cx="1118061" cy="876421"/>
            <a:chOff x="378575" y="1776375"/>
            <a:chExt cx="737425" cy="578050"/>
          </a:xfrm>
        </p:grpSpPr>
        <p:sp>
          <p:nvSpPr>
            <p:cNvPr id="7904" name="Google Shape;7904;p279"/>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279"/>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79"/>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79"/>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79"/>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79"/>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79"/>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79"/>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79"/>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79"/>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79"/>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79"/>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279"/>
          <p:cNvGrpSpPr/>
          <p:nvPr/>
        </p:nvGrpSpPr>
        <p:grpSpPr>
          <a:xfrm rot="-525446">
            <a:off x="563574" y="1062363"/>
            <a:ext cx="1299940" cy="282304"/>
            <a:chOff x="256250" y="3704650"/>
            <a:chExt cx="960300" cy="231700"/>
          </a:xfrm>
        </p:grpSpPr>
        <p:sp>
          <p:nvSpPr>
            <p:cNvPr id="7917" name="Google Shape;7917;p279"/>
            <p:cNvSpPr/>
            <p:nvPr/>
          </p:nvSpPr>
          <p:spPr>
            <a:xfrm>
              <a:off x="256250" y="3704650"/>
              <a:ext cx="960300" cy="231700"/>
            </a:xfrm>
            <a:custGeom>
              <a:rect b="b" l="l" r="r" t="t"/>
              <a:pathLst>
                <a:path extrusionOk="0" h="9268" w="38412">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79"/>
            <p:cNvSpPr/>
            <p:nvPr/>
          </p:nvSpPr>
          <p:spPr>
            <a:xfrm>
              <a:off x="410575" y="3737725"/>
              <a:ext cx="82550" cy="111100"/>
            </a:xfrm>
            <a:custGeom>
              <a:rect b="b" l="l" r="r" t="t"/>
              <a:pathLst>
                <a:path extrusionOk="0" h="4444" w="3302">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79"/>
            <p:cNvSpPr/>
            <p:nvPr/>
          </p:nvSpPr>
          <p:spPr>
            <a:xfrm>
              <a:off x="410475" y="3741550"/>
              <a:ext cx="110550" cy="170650"/>
            </a:xfrm>
            <a:custGeom>
              <a:rect b="b" l="l" r="r" t="t"/>
              <a:pathLst>
                <a:path extrusionOk="0" h="6826" w="4422">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79"/>
            <p:cNvSpPr/>
            <p:nvPr/>
          </p:nvSpPr>
          <p:spPr>
            <a:xfrm>
              <a:off x="637600" y="3774725"/>
              <a:ext cx="127450" cy="106275"/>
            </a:xfrm>
            <a:custGeom>
              <a:rect b="b" l="l" r="r" t="t"/>
              <a:pathLst>
                <a:path extrusionOk="0" h="4251" w="5098">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79"/>
            <p:cNvSpPr/>
            <p:nvPr/>
          </p:nvSpPr>
          <p:spPr>
            <a:xfrm>
              <a:off x="591525" y="3766150"/>
              <a:ext cx="149800" cy="124650"/>
            </a:xfrm>
            <a:custGeom>
              <a:rect b="b" l="l" r="r" t="t"/>
              <a:pathLst>
                <a:path extrusionOk="0" h="4986" w="5992">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79"/>
            <p:cNvSpPr/>
            <p:nvPr/>
          </p:nvSpPr>
          <p:spPr>
            <a:xfrm>
              <a:off x="728000" y="3762075"/>
              <a:ext cx="203275" cy="87025"/>
            </a:xfrm>
            <a:custGeom>
              <a:rect b="b" l="l" r="r" t="t"/>
              <a:pathLst>
                <a:path extrusionOk="0" h="3481" w="8131">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79"/>
            <p:cNvSpPr/>
            <p:nvPr/>
          </p:nvSpPr>
          <p:spPr>
            <a:xfrm>
              <a:off x="741825" y="3746825"/>
              <a:ext cx="189025" cy="110200"/>
            </a:xfrm>
            <a:custGeom>
              <a:rect b="b" l="l" r="r" t="t"/>
              <a:pathLst>
                <a:path extrusionOk="0" h="4408" w="7561">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79"/>
            <p:cNvSpPr/>
            <p:nvPr/>
          </p:nvSpPr>
          <p:spPr>
            <a:xfrm>
              <a:off x="957900" y="3719375"/>
              <a:ext cx="151775" cy="124900"/>
            </a:xfrm>
            <a:custGeom>
              <a:rect b="b" l="l" r="r" t="t"/>
              <a:pathLst>
                <a:path extrusionOk="0" h="4996" w="6071">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96"/>
                                        </p:tgtEl>
                                      </p:cBhvr>
                                    </p:animEffect>
                                    <p:set>
                                      <p:cBhvr>
                                        <p:cTn dur="1" fill="hold">
                                          <p:stCondLst>
                                            <p:cond delay="1000"/>
                                          </p:stCondLst>
                                        </p:cTn>
                                        <p:tgtEl>
                                          <p:spTgt spid="78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899"/>
                                        </p:tgtEl>
                                      </p:cBhvr>
                                    </p:animEffect>
                                    <p:set>
                                      <p:cBhvr>
                                        <p:cTn dur="1" fill="hold">
                                          <p:stCondLst>
                                            <p:cond delay="1000"/>
                                          </p:stCondLst>
                                        </p:cTn>
                                        <p:tgtEl>
                                          <p:spTgt spid="78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02"/>
                                        </p:tgtEl>
                                      </p:cBhvr>
                                    </p:animEffect>
                                    <p:set>
                                      <p:cBhvr>
                                        <p:cTn dur="1" fill="hold">
                                          <p:stCondLst>
                                            <p:cond delay="1000"/>
                                          </p:stCondLst>
                                        </p:cTn>
                                        <p:tgtEl>
                                          <p:spTgt spid="79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903"/>
                                        </p:tgtEl>
                                      </p:cBhvr>
                                    </p:animEffect>
                                    <p:set>
                                      <p:cBhvr>
                                        <p:cTn dur="1" fill="hold">
                                          <p:stCondLst>
                                            <p:cond delay="1000"/>
                                          </p:stCondLst>
                                        </p:cTn>
                                        <p:tgtEl>
                                          <p:spTgt spid="79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903"/>
                                        </p:tgtEl>
                                        <p:attrNameLst>
                                          <p:attrName>style.visibility</p:attrName>
                                        </p:attrNameLst>
                                      </p:cBhvr>
                                      <p:to>
                                        <p:strVal val="visible"/>
                                      </p:to>
                                    </p:set>
                                    <p:animEffect filter="fade" transition="in">
                                      <p:cBhvr>
                                        <p:cTn dur="1000"/>
                                        <p:tgtEl>
                                          <p:spTgt spid="7903"/>
                                        </p:tgtEl>
                                      </p:cBhvr>
                                    </p:animEffect>
                                  </p:childTnLst>
                                </p:cTn>
                              </p:par>
                              <p:par>
                                <p:cTn fill="hold" nodeType="withEffect" presetClass="entr" presetID="10" presetSubtype="0">
                                  <p:stCondLst>
                                    <p:cond delay="0"/>
                                  </p:stCondLst>
                                  <p:childTnLst>
                                    <p:set>
                                      <p:cBhvr>
                                        <p:cTn dur="1" fill="hold">
                                          <p:stCondLst>
                                            <p:cond delay="0"/>
                                          </p:stCondLst>
                                        </p:cTn>
                                        <p:tgtEl>
                                          <p:spTgt spid="7916"/>
                                        </p:tgtEl>
                                        <p:attrNameLst>
                                          <p:attrName>style.visibility</p:attrName>
                                        </p:attrNameLst>
                                      </p:cBhvr>
                                      <p:to>
                                        <p:strVal val="visible"/>
                                      </p:to>
                                    </p:set>
                                    <p:animEffect filter="fade" transition="in">
                                      <p:cBhvr>
                                        <p:cTn dur="1000"/>
                                        <p:tgtEl>
                                          <p:spTgt spid="7916"/>
                                        </p:tgtEl>
                                      </p:cBhvr>
                                    </p:animEffect>
                                  </p:childTnLst>
                                </p:cTn>
                              </p:par>
                              <p:par>
                                <p:cTn fill="hold" nodeType="withEffect" presetClass="entr" presetID="10" presetSubtype="0">
                                  <p:stCondLst>
                                    <p:cond delay="0"/>
                                  </p:stCondLst>
                                  <p:childTnLst>
                                    <p:set>
                                      <p:cBhvr>
                                        <p:cTn dur="1" fill="hold">
                                          <p:stCondLst>
                                            <p:cond delay="0"/>
                                          </p:stCondLst>
                                        </p:cTn>
                                        <p:tgtEl>
                                          <p:spTgt spid="7890"/>
                                        </p:tgtEl>
                                        <p:attrNameLst>
                                          <p:attrName>style.visibility</p:attrName>
                                        </p:attrNameLst>
                                      </p:cBhvr>
                                      <p:to>
                                        <p:strVal val="visible"/>
                                      </p:to>
                                    </p:set>
                                    <p:animEffect filter="fade" transition="in">
                                      <p:cBhvr>
                                        <p:cTn dur="1000"/>
                                        <p:tgtEl>
                                          <p:spTgt spid="7890"/>
                                        </p:tgtEl>
                                      </p:cBhvr>
                                    </p:animEffect>
                                  </p:childTnLst>
                                </p:cTn>
                              </p:par>
                              <p:par>
                                <p:cTn fill="hold" nodeType="withEffect" presetClass="exit" presetID="10" presetSubtype="0">
                                  <p:stCondLst>
                                    <p:cond delay="0"/>
                                  </p:stCondLst>
                                  <p:childTnLst>
                                    <p:animEffect filter="fade" transition="out">
                                      <p:cBhvr>
                                        <p:cTn dur="1000"/>
                                        <p:tgtEl>
                                          <p:spTgt spid="7891"/>
                                        </p:tgtEl>
                                      </p:cBhvr>
                                    </p:animEffect>
                                    <p:set>
                                      <p:cBhvr>
                                        <p:cTn dur="1" fill="hold">
                                          <p:stCondLst>
                                            <p:cond delay="1000"/>
                                          </p:stCondLst>
                                        </p:cTn>
                                        <p:tgtEl>
                                          <p:spTgt spid="78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8" name="Shape 7928"/>
        <p:cNvGrpSpPr/>
        <p:nvPr/>
      </p:nvGrpSpPr>
      <p:grpSpPr>
        <a:xfrm>
          <a:off x="0" y="0"/>
          <a:ext cx="0" cy="0"/>
          <a:chOff x="0" y="0"/>
          <a:chExt cx="0" cy="0"/>
        </a:xfrm>
      </p:grpSpPr>
      <p:sp>
        <p:nvSpPr>
          <p:cNvPr id="7929" name="Google Shape;7929;p280"/>
          <p:cNvSpPr txBox="1"/>
          <p:nvPr>
            <p:ph type="title"/>
          </p:nvPr>
        </p:nvSpPr>
        <p:spPr>
          <a:xfrm>
            <a:off x="1378050" y="2344774"/>
            <a:ext cx="6387900" cy="9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a:t>Elif</a:t>
            </a:r>
            <a:r>
              <a:rPr lang="en"/>
              <a:t> Statements</a:t>
            </a:r>
            <a:endParaRPr/>
          </a:p>
        </p:txBody>
      </p:sp>
      <p:sp>
        <p:nvSpPr>
          <p:cNvPr id="7930" name="Google Shape;7930;p280"/>
          <p:cNvSpPr txBox="1"/>
          <p:nvPr>
            <p:ph idx="2" type="title"/>
          </p:nvPr>
        </p:nvSpPr>
        <p:spPr>
          <a:xfrm>
            <a:off x="3843750" y="1322001"/>
            <a:ext cx="1456500" cy="81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03</a:t>
            </a:r>
            <a:endParaRPr/>
          </a:p>
        </p:txBody>
      </p:sp>
      <p:grpSp>
        <p:nvGrpSpPr>
          <p:cNvPr id="7931" name="Google Shape;7931;p280"/>
          <p:cNvGrpSpPr/>
          <p:nvPr/>
        </p:nvGrpSpPr>
        <p:grpSpPr>
          <a:xfrm>
            <a:off x="3928443" y="2086030"/>
            <a:ext cx="1287126" cy="176025"/>
            <a:chOff x="4345425" y="2175475"/>
            <a:chExt cx="800750" cy="176025"/>
          </a:xfrm>
        </p:grpSpPr>
        <p:sp>
          <p:nvSpPr>
            <p:cNvPr id="7932" name="Google Shape;7932;p28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8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280"/>
          <p:cNvGrpSpPr/>
          <p:nvPr/>
        </p:nvGrpSpPr>
        <p:grpSpPr>
          <a:xfrm>
            <a:off x="1541738" y="3108974"/>
            <a:ext cx="6053350" cy="176025"/>
            <a:chOff x="4345425" y="2175475"/>
            <a:chExt cx="800750" cy="176025"/>
          </a:xfrm>
        </p:grpSpPr>
        <p:sp>
          <p:nvSpPr>
            <p:cNvPr id="7935" name="Google Shape;7935;p28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8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280"/>
          <p:cNvGrpSpPr/>
          <p:nvPr/>
        </p:nvGrpSpPr>
        <p:grpSpPr>
          <a:xfrm flipH="1" rot="372491">
            <a:off x="1097518" y="3478413"/>
            <a:ext cx="595061" cy="675849"/>
            <a:chOff x="5464100" y="4208075"/>
            <a:chExt cx="494625" cy="579650"/>
          </a:xfrm>
        </p:grpSpPr>
        <p:sp>
          <p:nvSpPr>
            <p:cNvPr id="7938" name="Google Shape;7938;p280"/>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80"/>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80"/>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80"/>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80"/>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80"/>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80"/>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80"/>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80"/>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80"/>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80"/>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80"/>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280"/>
          <p:cNvGrpSpPr/>
          <p:nvPr/>
        </p:nvGrpSpPr>
        <p:grpSpPr>
          <a:xfrm rot="9456294">
            <a:off x="6849678" y="3273665"/>
            <a:ext cx="2306042" cy="512923"/>
            <a:chOff x="7051300" y="3461525"/>
            <a:chExt cx="2305989" cy="512912"/>
          </a:xfrm>
        </p:grpSpPr>
        <p:sp>
          <p:nvSpPr>
            <p:cNvPr id="7951" name="Google Shape;7951;p280"/>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80"/>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80"/>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80"/>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80"/>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80"/>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80"/>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80"/>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80"/>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80"/>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80"/>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80"/>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80"/>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80"/>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80"/>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80"/>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80"/>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80"/>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280"/>
          <p:cNvGrpSpPr/>
          <p:nvPr/>
        </p:nvGrpSpPr>
        <p:grpSpPr>
          <a:xfrm rot="854098">
            <a:off x="7782856" y="510397"/>
            <a:ext cx="639528" cy="438002"/>
            <a:chOff x="5501450" y="2545600"/>
            <a:chExt cx="639525" cy="438000"/>
          </a:xfrm>
        </p:grpSpPr>
        <p:sp>
          <p:nvSpPr>
            <p:cNvPr id="7970" name="Google Shape;7970;p280"/>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80"/>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929"/>
                                        </p:tgtEl>
                                        <p:attrNameLst>
                                          <p:attrName>style.visibility</p:attrName>
                                        </p:attrNameLst>
                                      </p:cBhvr>
                                      <p:to>
                                        <p:strVal val="visible"/>
                                      </p:to>
                                    </p:set>
                                    <p:anim calcmode="lin" valueType="num">
                                      <p:cBhvr additive="base">
                                        <p:cTn dur="1000"/>
                                        <p:tgtEl>
                                          <p:spTgt spid="79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30"/>
                                        </p:tgtEl>
                                        <p:attrNameLst>
                                          <p:attrName>style.visibility</p:attrName>
                                        </p:attrNameLst>
                                      </p:cBhvr>
                                      <p:to>
                                        <p:strVal val="visible"/>
                                      </p:to>
                                    </p:set>
                                    <p:anim calcmode="lin" valueType="num">
                                      <p:cBhvr additive="base">
                                        <p:cTn dur="1000"/>
                                        <p:tgtEl>
                                          <p:spTgt spid="793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31"/>
                                        </p:tgtEl>
                                        <p:attrNameLst>
                                          <p:attrName>style.visibility</p:attrName>
                                        </p:attrNameLst>
                                      </p:cBhvr>
                                      <p:to>
                                        <p:strVal val="visible"/>
                                      </p:to>
                                    </p:set>
                                    <p:anim calcmode="lin" valueType="num">
                                      <p:cBhvr additive="base">
                                        <p:cTn dur="1000"/>
                                        <p:tgtEl>
                                          <p:spTgt spid="793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34"/>
                                        </p:tgtEl>
                                        <p:attrNameLst>
                                          <p:attrName>style.visibility</p:attrName>
                                        </p:attrNameLst>
                                      </p:cBhvr>
                                      <p:to>
                                        <p:strVal val="visible"/>
                                      </p:to>
                                    </p:set>
                                    <p:anim calcmode="lin" valueType="num">
                                      <p:cBhvr additive="base">
                                        <p:cTn dur="1000"/>
                                        <p:tgtEl>
                                          <p:spTgt spid="79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937"/>
                                        </p:tgtEl>
                                        <p:attrNameLst>
                                          <p:attrName>style.visibility</p:attrName>
                                        </p:attrNameLst>
                                      </p:cBhvr>
                                      <p:to>
                                        <p:strVal val="visible"/>
                                      </p:to>
                                    </p:set>
                                    <p:anim calcmode="lin" valueType="num">
                                      <p:cBhvr additive="base">
                                        <p:cTn dur="1000"/>
                                        <p:tgtEl>
                                          <p:spTgt spid="79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969"/>
                                        </p:tgtEl>
                                        <p:attrNameLst>
                                          <p:attrName>style.visibility</p:attrName>
                                        </p:attrNameLst>
                                      </p:cBhvr>
                                      <p:to>
                                        <p:strVal val="visible"/>
                                      </p:to>
                                    </p:set>
                                    <p:anim calcmode="lin" valueType="num">
                                      <p:cBhvr additive="base">
                                        <p:cTn dur="1000"/>
                                        <p:tgtEl>
                                          <p:spTgt spid="79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950"/>
                                        </p:tgtEl>
                                        <p:attrNameLst>
                                          <p:attrName>style.visibility</p:attrName>
                                        </p:attrNameLst>
                                      </p:cBhvr>
                                      <p:to>
                                        <p:strVal val="visible"/>
                                      </p:to>
                                    </p:set>
                                    <p:anim calcmode="lin" valueType="num">
                                      <p:cBhvr additive="base">
                                        <p:cTn dur="1000"/>
                                        <p:tgtEl>
                                          <p:spTgt spid="79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5" name="Shape 7975"/>
        <p:cNvGrpSpPr/>
        <p:nvPr/>
      </p:nvGrpSpPr>
      <p:grpSpPr>
        <a:xfrm>
          <a:off x="0" y="0"/>
          <a:ext cx="0" cy="0"/>
          <a:chOff x="0" y="0"/>
          <a:chExt cx="0" cy="0"/>
        </a:xfrm>
      </p:grpSpPr>
      <p:sp>
        <p:nvSpPr>
          <p:cNvPr id="7976" name="Google Shape;7976;p281"/>
          <p:cNvSpPr txBox="1"/>
          <p:nvPr>
            <p:ph idx="1" type="subTitle"/>
          </p:nvPr>
        </p:nvSpPr>
        <p:spPr>
          <a:xfrm>
            <a:off x="588475" y="1863300"/>
            <a:ext cx="3005700" cy="1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 "elif" statement allows us to make decisions in our code based on certain conditions. The "elif" statement comes after an "if" statement and before an optional "else" statement.</a:t>
            </a:r>
            <a:endParaRPr/>
          </a:p>
        </p:txBody>
      </p:sp>
      <p:sp>
        <p:nvSpPr>
          <p:cNvPr id="7977" name="Google Shape;7977;p281"/>
          <p:cNvSpPr txBox="1"/>
          <p:nvPr>
            <p:ph type="title"/>
          </p:nvPr>
        </p:nvSpPr>
        <p:spPr>
          <a:xfrm>
            <a:off x="443225" y="298100"/>
            <a:ext cx="48801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an Elif Statement</a:t>
            </a:r>
            <a:endParaRPr/>
          </a:p>
        </p:txBody>
      </p:sp>
      <p:grpSp>
        <p:nvGrpSpPr>
          <p:cNvPr id="7978" name="Google Shape;7978;p281"/>
          <p:cNvGrpSpPr/>
          <p:nvPr/>
        </p:nvGrpSpPr>
        <p:grpSpPr>
          <a:xfrm flipH="1" rot="7373310">
            <a:off x="2396028" y="4134670"/>
            <a:ext cx="580411" cy="681069"/>
            <a:chOff x="645175" y="3632150"/>
            <a:chExt cx="394550" cy="462975"/>
          </a:xfrm>
        </p:grpSpPr>
        <p:sp>
          <p:nvSpPr>
            <p:cNvPr id="7979" name="Google Shape;7979;p28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8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281"/>
          <p:cNvGrpSpPr/>
          <p:nvPr/>
        </p:nvGrpSpPr>
        <p:grpSpPr>
          <a:xfrm flipH="1" rot="7191496">
            <a:off x="7395735" y="4065015"/>
            <a:ext cx="771576" cy="905387"/>
            <a:chOff x="645175" y="3632150"/>
            <a:chExt cx="394550" cy="462975"/>
          </a:xfrm>
        </p:grpSpPr>
        <p:sp>
          <p:nvSpPr>
            <p:cNvPr id="7982" name="Google Shape;7982;p28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8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281"/>
          <p:cNvGrpSpPr/>
          <p:nvPr/>
        </p:nvGrpSpPr>
        <p:grpSpPr>
          <a:xfrm>
            <a:off x="588483" y="727950"/>
            <a:ext cx="4195530" cy="176025"/>
            <a:chOff x="4345425" y="2175475"/>
            <a:chExt cx="800750" cy="176025"/>
          </a:xfrm>
        </p:grpSpPr>
        <p:sp>
          <p:nvSpPr>
            <p:cNvPr id="7985" name="Google Shape;7985;p28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8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87" name="Google Shape;7987;p281"/>
          <p:cNvPicPr preferRelativeResize="0"/>
          <p:nvPr/>
        </p:nvPicPr>
        <p:blipFill>
          <a:blip r:embed="rId3">
            <a:alphaModFix/>
          </a:blip>
          <a:stretch>
            <a:fillRect/>
          </a:stretch>
        </p:blipFill>
        <p:spPr>
          <a:xfrm>
            <a:off x="3937401" y="957974"/>
            <a:ext cx="4730757" cy="3796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1" name="Shape 7991"/>
        <p:cNvGrpSpPr/>
        <p:nvPr/>
      </p:nvGrpSpPr>
      <p:grpSpPr>
        <a:xfrm>
          <a:off x="0" y="0"/>
          <a:ext cx="0" cy="0"/>
          <a:chOff x="0" y="0"/>
          <a:chExt cx="0" cy="0"/>
        </a:xfrm>
      </p:grpSpPr>
      <p:grpSp>
        <p:nvGrpSpPr>
          <p:cNvPr id="7992" name="Google Shape;7992;p282"/>
          <p:cNvGrpSpPr/>
          <p:nvPr/>
        </p:nvGrpSpPr>
        <p:grpSpPr>
          <a:xfrm>
            <a:off x="3212252" y="577850"/>
            <a:ext cx="5917382" cy="176025"/>
            <a:chOff x="4345425" y="2175475"/>
            <a:chExt cx="800750" cy="176025"/>
          </a:xfrm>
        </p:grpSpPr>
        <p:sp>
          <p:nvSpPr>
            <p:cNvPr id="7993" name="Google Shape;7993;p28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8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5" name="Google Shape;7995;p282"/>
          <p:cNvSpPr txBox="1"/>
          <p:nvPr>
            <p:ph type="title"/>
          </p:nvPr>
        </p:nvSpPr>
        <p:spPr>
          <a:xfrm>
            <a:off x="2218328" y="171725"/>
            <a:ext cx="6910800" cy="519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How are Elif-</a:t>
            </a:r>
            <a:r>
              <a:rPr lang="en"/>
              <a:t>Statements</a:t>
            </a:r>
            <a:r>
              <a:rPr lang="en"/>
              <a:t> Different</a:t>
            </a:r>
            <a:endParaRPr/>
          </a:p>
        </p:txBody>
      </p:sp>
      <p:pic>
        <p:nvPicPr>
          <p:cNvPr id="7996" name="Google Shape;7996;p282"/>
          <p:cNvPicPr preferRelativeResize="0"/>
          <p:nvPr/>
        </p:nvPicPr>
        <p:blipFill>
          <a:blip r:embed="rId3">
            <a:alphaModFix/>
          </a:blip>
          <a:stretch>
            <a:fillRect/>
          </a:stretch>
        </p:blipFill>
        <p:spPr>
          <a:xfrm>
            <a:off x="589225" y="1030113"/>
            <a:ext cx="4040624" cy="3083264"/>
          </a:xfrm>
          <a:prstGeom prst="rect">
            <a:avLst/>
          </a:prstGeom>
          <a:noFill/>
          <a:ln>
            <a:noFill/>
          </a:ln>
        </p:spPr>
      </p:pic>
      <p:pic>
        <p:nvPicPr>
          <p:cNvPr id="7997" name="Google Shape;7997;p282"/>
          <p:cNvPicPr preferRelativeResize="0"/>
          <p:nvPr/>
        </p:nvPicPr>
        <p:blipFill>
          <a:blip r:embed="rId4">
            <a:alphaModFix/>
          </a:blip>
          <a:stretch>
            <a:fillRect/>
          </a:stretch>
        </p:blipFill>
        <p:spPr>
          <a:xfrm>
            <a:off x="4968300" y="1030113"/>
            <a:ext cx="3874380" cy="3083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1" name="Shape 8001"/>
        <p:cNvGrpSpPr/>
        <p:nvPr/>
      </p:nvGrpSpPr>
      <p:grpSpPr>
        <a:xfrm>
          <a:off x="0" y="0"/>
          <a:ext cx="0" cy="0"/>
          <a:chOff x="0" y="0"/>
          <a:chExt cx="0" cy="0"/>
        </a:xfrm>
      </p:grpSpPr>
      <p:grpSp>
        <p:nvGrpSpPr>
          <p:cNvPr id="8002" name="Google Shape;8002;p283"/>
          <p:cNvGrpSpPr/>
          <p:nvPr/>
        </p:nvGrpSpPr>
        <p:grpSpPr>
          <a:xfrm>
            <a:off x="536648" y="566925"/>
            <a:ext cx="3536913" cy="176025"/>
            <a:chOff x="4345425" y="2175475"/>
            <a:chExt cx="800750" cy="176025"/>
          </a:xfrm>
        </p:grpSpPr>
        <p:sp>
          <p:nvSpPr>
            <p:cNvPr id="8003" name="Google Shape;8003;p28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8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5" name="Google Shape;8005;p283"/>
          <p:cNvSpPr txBox="1"/>
          <p:nvPr>
            <p:ph type="title"/>
          </p:nvPr>
        </p:nvSpPr>
        <p:spPr>
          <a:xfrm>
            <a:off x="438276" y="160800"/>
            <a:ext cx="3634800" cy="519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What Happens Here?</a:t>
            </a:r>
            <a:endParaRPr/>
          </a:p>
        </p:txBody>
      </p:sp>
      <p:pic>
        <p:nvPicPr>
          <p:cNvPr id="8006" name="Google Shape;8006;p283"/>
          <p:cNvPicPr preferRelativeResize="0"/>
          <p:nvPr/>
        </p:nvPicPr>
        <p:blipFill>
          <a:blip r:embed="rId3">
            <a:alphaModFix/>
          </a:blip>
          <a:stretch>
            <a:fillRect/>
          </a:stretch>
        </p:blipFill>
        <p:spPr>
          <a:xfrm>
            <a:off x="3397687" y="700234"/>
            <a:ext cx="5634275" cy="4395317"/>
          </a:xfrm>
          <a:prstGeom prst="rect">
            <a:avLst/>
          </a:prstGeom>
          <a:noFill/>
          <a:ln>
            <a:noFill/>
          </a:ln>
        </p:spPr>
      </p:pic>
      <p:pic>
        <p:nvPicPr>
          <p:cNvPr id="8007" name="Google Shape;8007;p283"/>
          <p:cNvPicPr preferRelativeResize="0"/>
          <p:nvPr/>
        </p:nvPicPr>
        <p:blipFill>
          <a:blip r:embed="rId4">
            <a:alphaModFix/>
          </a:blip>
          <a:stretch>
            <a:fillRect/>
          </a:stretch>
        </p:blipFill>
        <p:spPr>
          <a:xfrm>
            <a:off x="3617664" y="742950"/>
            <a:ext cx="5410836" cy="4230475"/>
          </a:xfrm>
          <a:prstGeom prst="rect">
            <a:avLst/>
          </a:prstGeom>
          <a:noFill/>
          <a:ln>
            <a:noFill/>
          </a:ln>
        </p:spPr>
      </p:pic>
      <p:sp>
        <p:nvSpPr>
          <p:cNvPr id="8008" name="Google Shape;8008;p283"/>
          <p:cNvSpPr txBox="1"/>
          <p:nvPr>
            <p:ph idx="1" type="subTitle"/>
          </p:nvPr>
        </p:nvSpPr>
        <p:spPr>
          <a:xfrm>
            <a:off x="438275" y="1863300"/>
            <a:ext cx="2809200" cy="141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t>What happens when the If-</a:t>
            </a:r>
            <a:r>
              <a:rPr lang="en" sz="1500"/>
              <a:t>Statement</a:t>
            </a:r>
            <a:r>
              <a:rPr lang="en" sz="1500"/>
              <a:t> condition AND the Elif-Statement </a:t>
            </a:r>
            <a:r>
              <a:rPr lang="en" sz="1500"/>
              <a:t>condition</a:t>
            </a:r>
            <a:r>
              <a:rPr lang="en" sz="1500"/>
              <a:t> is True?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06"/>
                                        </p:tgtEl>
                                      </p:cBhvr>
                                    </p:animEffect>
                                    <p:set>
                                      <p:cBhvr>
                                        <p:cTn dur="1" fill="hold">
                                          <p:stCondLst>
                                            <p:cond delay="1000"/>
                                          </p:stCondLst>
                                        </p:cTn>
                                        <p:tgtEl>
                                          <p:spTgt spid="80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07"/>
                                        </p:tgtEl>
                                        <p:attrNameLst>
                                          <p:attrName>style.visibility</p:attrName>
                                        </p:attrNameLst>
                                      </p:cBhvr>
                                      <p:to>
                                        <p:strVal val="visible"/>
                                      </p:to>
                                    </p:set>
                                    <p:animEffect filter="fade" transition="in">
                                      <p:cBhvr>
                                        <p:cTn dur="1000"/>
                                        <p:tgtEl>
                                          <p:spTgt spid="8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2" name="Shape 8012"/>
        <p:cNvGrpSpPr/>
        <p:nvPr/>
      </p:nvGrpSpPr>
      <p:grpSpPr>
        <a:xfrm>
          <a:off x="0" y="0"/>
          <a:ext cx="0" cy="0"/>
          <a:chOff x="0" y="0"/>
          <a:chExt cx="0" cy="0"/>
        </a:xfrm>
      </p:grpSpPr>
      <p:grpSp>
        <p:nvGrpSpPr>
          <p:cNvPr id="8013" name="Google Shape;8013;p284"/>
          <p:cNvGrpSpPr/>
          <p:nvPr/>
        </p:nvGrpSpPr>
        <p:grpSpPr>
          <a:xfrm>
            <a:off x="3212252" y="577850"/>
            <a:ext cx="5917382" cy="176025"/>
            <a:chOff x="4345425" y="2175475"/>
            <a:chExt cx="800750" cy="176025"/>
          </a:xfrm>
        </p:grpSpPr>
        <p:sp>
          <p:nvSpPr>
            <p:cNvPr id="8014" name="Google Shape;8014;p28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8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284"/>
          <p:cNvSpPr txBox="1"/>
          <p:nvPr>
            <p:ph type="title"/>
          </p:nvPr>
        </p:nvSpPr>
        <p:spPr>
          <a:xfrm>
            <a:off x="2218328" y="171725"/>
            <a:ext cx="6910800" cy="5196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How Many Elif-Statements can I have?</a:t>
            </a:r>
            <a:endParaRPr/>
          </a:p>
        </p:txBody>
      </p:sp>
      <p:pic>
        <p:nvPicPr>
          <p:cNvPr id="8017" name="Google Shape;8017;p284"/>
          <p:cNvPicPr preferRelativeResize="0"/>
          <p:nvPr/>
        </p:nvPicPr>
        <p:blipFill>
          <a:blip r:embed="rId3">
            <a:alphaModFix/>
          </a:blip>
          <a:stretch>
            <a:fillRect/>
          </a:stretch>
        </p:blipFill>
        <p:spPr>
          <a:xfrm>
            <a:off x="5197600" y="753875"/>
            <a:ext cx="3199862" cy="4084824"/>
          </a:xfrm>
          <a:prstGeom prst="rect">
            <a:avLst/>
          </a:prstGeom>
          <a:noFill/>
          <a:ln>
            <a:noFill/>
          </a:ln>
        </p:spPr>
      </p:pic>
      <p:pic>
        <p:nvPicPr>
          <p:cNvPr id="8018" name="Google Shape;8018;p284"/>
          <p:cNvPicPr preferRelativeResize="0"/>
          <p:nvPr/>
        </p:nvPicPr>
        <p:blipFill>
          <a:blip r:embed="rId4">
            <a:alphaModFix/>
          </a:blip>
          <a:stretch>
            <a:fillRect/>
          </a:stretch>
        </p:blipFill>
        <p:spPr>
          <a:xfrm>
            <a:off x="993275" y="753875"/>
            <a:ext cx="3217431" cy="4084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2" name="Shape 8022"/>
        <p:cNvGrpSpPr/>
        <p:nvPr/>
      </p:nvGrpSpPr>
      <p:grpSpPr>
        <a:xfrm>
          <a:off x="0" y="0"/>
          <a:ext cx="0" cy="0"/>
          <a:chOff x="0" y="0"/>
          <a:chExt cx="0" cy="0"/>
        </a:xfrm>
      </p:grpSpPr>
      <p:sp>
        <p:nvSpPr>
          <p:cNvPr id="8023" name="Google Shape;8023;p285"/>
          <p:cNvSpPr txBox="1"/>
          <p:nvPr>
            <p:ph idx="1" type="subTitle"/>
          </p:nvPr>
        </p:nvSpPr>
        <p:spPr>
          <a:xfrm>
            <a:off x="1335425" y="1254450"/>
            <a:ext cx="2631600" cy="26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"elif" statement is used when we want to check multiple conditions, one after the other, in a structured way. And its purpose is to provide an alternative condition to be checked if the condition in the "if" statement is false.</a:t>
            </a:r>
            <a:endParaRPr/>
          </a:p>
        </p:txBody>
      </p:sp>
      <p:sp>
        <p:nvSpPr>
          <p:cNvPr id="8024" name="Google Shape;8024;p285"/>
          <p:cNvSpPr txBox="1"/>
          <p:nvPr>
            <p:ph type="title"/>
          </p:nvPr>
        </p:nvSpPr>
        <p:spPr>
          <a:xfrm>
            <a:off x="443225" y="298100"/>
            <a:ext cx="44160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Elif</a:t>
            </a:r>
            <a:r>
              <a:rPr lang="en"/>
              <a:t> Statement Format</a:t>
            </a:r>
            <a:endParaRPr/>
          </a:p>
        </p:txBody>
      </p:sp>
      <p:grpSp>
        <p:nvGrpSpPr>
          <p:cNvPr id="8025" name="Google Shape;8025;p285"/>
          <p:cNvGrpSpPr/>
          <p:nvPr/>
        </p:nvGrpSpPr>
        <p:grpSpPr>
          <a:xfrm rot="-2700000">
            <a:off x="3662149" y="3890944"/>
            <a:ext cx="771572" cy="881058"/>
            <a:chOff x="645175" y="3632150"/>
            <a:chExt cx="394550" cy="462975"/>
          </a:xfrm>
        </p:grpSpPr>
        <p:sp>
          <p:nvSpPr>
            <p:cNvPr id="8026" name="Google Shape;8026;p285"/>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85"/>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285"/>
          <p:cNvGrpSpPr/>
          <p:nvPr/>
        </p:nvGrpSpPr>
        <p:grpSpPr>
          <a:xfrm>
            <a:off x="588483" y="727950"/>
            <a:ext cx="4195530" cy="176025"/>
            <a:chOff x="4345425" y="2175475"/>
            <a:chExt cx="800750" cy="176025"/>
          </a:xfrm>
        </p:grpSpPr>
        <p:sp>
          <p:nvSpPr>
            <p:cNvPr id="8029" name="Google Shape;8029;p28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8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31" name="Google Shape;8031;p285"/>
          <p:cNvPicPr preferRelativeResize="0"/>
          <p:nvPr/>
        </p:nvPicPr>
        <p:blipFill rotWithShape="1">
          <a:blip r:embed="rId3">
            <a:alphaModFix/>
          </a:blip>
          <a:srcRect b="0" l="4127" r="29197" t="12480"/>
          <a:stretch/>
        </p:blipFill>
        <p:spPr>
          <a:xfrm>
            <a:off x="5075700" y="141450"/>
            <a:ext cx="2427251" cy="48679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5" name="Shape 8035"/>
        <p:cNvGrpSpPr/>
        <p:nvPr/>
      </p:nvGrpSpPr>
      <p:grpSpPr>
        <a:xfrm>
          <a:off x="0" y="0"/>
          <a:ext cx="0" cy="0"/>
          <a:chOff x="0" y="0"/>
          <a:chExt cx="0" cy="0"/>
        </a:xfrm>
      </p:grpSpPr>
      <p:grpSp>
        <p:nvGrpSpPr>
          <p:cNvPr id="8036" name="Google Shape;8036;p286"/>
          <p:cNvGrpSpPr/>
          <p:nvPr/>
        </p:nvGrpSpPr>
        <p:grpSpPr>
          <a:xfrm>
            <a:off x="421060" y="483625"/>
            <a:ext cx="3757920" cy="176025"/>
            <a:chOff x="4345425" y="2175475"/>
            <a:chExt cx="800750" cy="176025"/>
          </a:xfrm>
        </p:grpSpPr>
        <p:sp>
          <p:nvSpPr>
            <p:cNvPr id="8037" name="Google Shape;8037;p28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8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9" name="Google Shape;8039;p286"/>
          <p:cNvSpPr txBox="1"/>
          <p:nvPr>
            <p:ph type="title"/>
          </p:nvPr>
        </p:nvSpPr>
        <p:spPr>
          <a:xfrm>
            <a:off x="421275" y="77475"/>
            <a:ext cx="54114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Elif</a:t>
            </a:r>
            <a:r>
              <a:rPr lang="en"/>
              <a:t> Statement Example Pt.1</a:t>
            </a:r>
            <a:endParaRPr/>
          </a:p>
        </p:txBody>
      </p:sp>
      <p:pic>
        <p:nvPicPr>
          <p:cNvPr id="8040" name="Google Shape;8040;p286"/>
          <p:cNvPicPr preferRelativeResize="0"/>
          <p:nvPr/>
        </p:nvPicPr>
        <p:blipFill>
          <a:blip r:embed="rId3">
            <a:alphaModFix/>
          </a:blip>
          <a:stretch>
            <a:fillRect/>
          </a:stretch>
        </p:blipFill>
        <p:spPr>
          <a:xfrm>
            <a:off x="1933758" y="554475"/>
            <a:ext cx="5276499" cy="4379924"/>
          </a:xfrm>
          <a:prstGeom prst="rect">
            <a:avLst/>
          </a:prstGeom>
          <a:noFill/>
          <a:ln>
            <a:noFill/>
          </a:ln>
        </p:spPr>
      </p:pic>
      <p:pic>
        <p:nvPicPr>
          <p:cNvPr id="8041" name="Google Shape;8041;p286"/>
          <p:cNvPicPr preferRelativeResize="0"/>
          <p:nvPr/>
        </p:nvPicPr>
        <p:blipFill>
          <a:blip r:embed="rId4">
            <a:alphaModFix/>
          </a:blip>
          <a:stretch>
            <a:fillRect/>
          </a:stretch>
        </p:blipFill>
        <p:spPr>
          <a:xfrm>
            <a:off x="2467525" y="554475"/>
            <a:ext cx="4411627" cy="4589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41"/>
                                        </p:tgtEl>
                                      </p:cBhvr>
                                    </p:animEffect>
                                    <p:set>
                                      <p:cBhvr>
                                        <p:cTn dur="1" fill="hold">
                                          <p:stCondLst>
                                            <p:cond delay="1000"/>
                                          </p:stCondLst>
                                        </p:cTn>
                                        <p:tgtEl>
                                          <p:spTgt spid="804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040"/>
                                        </p:tgtEl>
                                        <p:attrNameLst>
                                          <p:attrName>style.visibility</p:attrName>
                                        </p:attrNameLst>
                                      </p:cBhvr>
                                      <p:to>
                                        <p:strVal val="visible"/>
                                      </p:to>
                                    </p:set>
                                    <p:animEffect filter="fade" transition="in">
                                      <p:cBhvr>
                                        <p:cTn dur="1000"/>
                                        <p:tgtEl>
                                          <p:spTgt spid="8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5" name="Shape 8045"/>
        <p:cNvGrpSpPr/>
        <p:nvPr/>
      </p:nvGrpSpPr>
      <p:grpSpPr>
        <a:xfrm>
          <a:off x="0" y="0"/>
          <a:ext cx="0" cy="0"/>
          <a:chOff x="0" y="0"/>
          <a:chExt cx="0" cy="0"/>
        </a:xfrm>
      </p:grpSpPr>
      <p:grpSp>
        <p:nvGrpSpPr>
          <p:cNvPr id="8046" name="Google Shape;8046;p287"/>
          <p:cNvGrpSpPr/>
          <p:nvPr/>
        </p:nvGrpSpPr>
        <p:grpSpPr>
          <a:xfrm>
            <a:off x="421060" y="483625"/>
            <a:ext cx="3757920" cy="176025"/>
            <a:chOff x="4345425" y="2175475"/>
            <a:chExt cx="800750" cy="176025"/>
          </a:xfrm>
        </p:grpSpPr>
        <p:sp>
          <p:nvSpPr>
            <p:cNvPr id="8047" name="Google Shape;8047;p28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8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9" name="Google Shape;8049;p287"/>
          <p:cNvSpPr txBox="1"/>
          <p:nvPr>
            <p:ph type="title"/>
          </p:nvPr>
        </p:nvSpPr>
        <p:spPr>
          <a:xfrm>
            <a:off x="421275" y="77475"/>
            <a:ext cx="46713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If Statement Example Pt.2</a:t>
            </a:r>
            <a:endParaRPr/>
          </a:p>
        </p:txBody>
      </p:sp>
      <p:pic>
        <p:nvPicPr>
          <p:cNvPr id="8050" name="Google Shape;8050;p287"/>
          <p:cNvPicPr preferRelativeResize="0"/>
          <p:nvPr/>
        </p:nvPicPr>
        <p:blipFill>
          <a:blip r:embed="rId3">
            <a:alphaModFix/>
          </a:blip>
          <a:stretch>
            <a:fillRect/>
          </a:stretch>
        </p:blipFill>
        <p:spPr>
          <a:xfrm>
            <a:off x="1778752" y="659650"/>
            <a:ext cx="5586496" cy="4326025"/>
          </a:xfrm>
          <a:prstGeom prst="rect">
            <a:avLst/>
          </a:prstGeom>
          <a:noFill/>
          <a:ln>
            <a:noFill/>
          </a:ln>
        </p:spPr>
      </p:pic>
      <p:pic>
        <p:nvPicPr>
          <p:cNvPr id="8051" name="Google Shape;8051;p287"/>
          <p:cNvPicPr preferRelativeResize="0"/>
          <p:nvPr/>
        </p:nvPicPr>
        <p:blipFill>
          <a:blip r:embed="rId4">
            <a:alphaModFix/>
          </a:blip>
          <a:stretch>
            <a:fillRect/>
          </a:stretch>
        </p:blipFill>
        <p:spPr>
          <a:xfrm>
            <a:off x="2374413" y="659650"/>
            <a:ext cx="4395174" cy="4326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051"/>
                                        </p:tgtEl>
                                      </p:cBhvr>
                                    </p:animEffect>
                                    <p:set>
                                      <p:cBhvr>
                                        <p:cTn dur="1" fill="hold">
                                          <p:stCondLst>
                                            <p:cond delay="1000"/>
                                          </p:stCondLst>
                                        </p:cTn>
                                        <p:tgtEl>
                                          <p:spTgt spid="805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0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9" name="Shape 7669"/>
        <p:cNvGrpSpPr/>
        <p:nvPr/>
      </p:nvGrpSpPr>
      <p:grpSpPr>
        <a:xfrm>
          <a:off x="0" y="0"/>
          <a:ext cx="0" cy="0"/>
          <a:chOff x="0" y="0"/>
          <a:chExt cx="0" cy="0"/>
        </a:xfrm>
      </p:grpSpPr>
      <p:sp>
        <p:nvSpPr>
          <p:cNvPr id="7670" name="Google Shape;7670;p270"/>
          <p:cNvSpPr txBox="1"/>
          <p:nvPr>
            <p:ph type="title"/>
          </p:nvPr>
        </p:nvSpPr>
        <p:spPr>
          <a:xfrm>
            <a:off x="1378050" y="2344774"/>
            <a:ext cx="6387900" cy="9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a:t>If Statements</a:t>
            </a:r>
            <a:endParaRPr/>
          </a:p>
        </p:txBody>
      </p:sp>
      <p:sp>
        <p:nvSpPr>
          <p:cNvPr id="7671" name="Google Shape;7671;p270"/>
          <p:cNvSpPr txBox="1"/>
          <p:nvPr>
            <p:ph idx="2" type="title"/>
          </p:nvPr>
        </p:nvSpPr>
        <p:spPr>
          <a:xfrm>
            <a:off x="3843750" y="1322001"/>
            <a:ext cx="1456500" cy="81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01</a:t>
            </a:r>
            <a:endParaRPr/>
          </a:p>
        </p:txBody>
      </p:sp>
      <p:grpSp>
        <p:nvGrpSpPr>
          <p:cNvPr id="7672" name="Google Shape;7672;p270"/>
          <p:cNvGrpSpPr/>
          <p:nvPr/>
        </p:nvGrpSpPr>
        <p:grpSpPr>
          <a:xfrm>
            <a:off x="3928443" y="2086030"/>
            <a:ext cx="1287126" cy="176025"/>
            <a:chOff x="4345425" y="2175475"/>
            <a:chExt cx="800750" cy="176025"/>
          </a:xfrm>
        </p:grpSpPr>
        <p:sp>
          <p:nvSpPr>
            <p:cNvPr id="7673" name="Google Shape;7673;p27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7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270"/>
          <p:cNvGrpSpPr/>
          <p:nvPr/>
        </p:nvGrpSpPr>
        <p:grpSpPr>
          <a:xfrm>
            <a:off x="1541738" y="3108974"/>
            <a:ext cx="6053350" cy="176025"/>
            <a:chOff x="4345425" y="2175475"/>
            <a:chExt cx="800750" cy="176025"/>
          </a:xfrm>
        </p:grpSpPr>
        <p:sp>
          <p:nvSpPr>
            <p:cNvPr id="7676" name="Google Shape;7676;p27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7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270"/>
          <p:cNvGrpSpPr/>
          <p:nvPr/>
        </p:nvGrpSpPr>
        <p:grpSpPr>
          <a:xfrm flipH="1" rot="372491">
            <a:off x="1097518" y="3478413"/>
            <a:ext cx="595061" cy="675849"/>
            <a:chOff x="5464100" y="4208075"/>
            <a:chExt cx="494625" cy="579650"/>
          </a:xfrm>
        </p:grpSpPr>
        <p:sp>
          <p:nvSpPr>
            <p:cNvPr id="7679" name="Google Shape;7679;p270"/>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70"/>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70"/>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70"/>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70"/>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70"/>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70"/>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70"/>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70"/>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70"/>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70"/>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70"/>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270"/>
          <p:cNvGrpSpPr/>
          <p:nvPr/>
        </p:nvGrpSpPr>
        <p:grpSpPr>
          <a:xfrm rot="9456294">
            <a:off x="6849678" y="3273665"/>
            <a:ext cx="2306042" cy="512923"/>
            <a:chOff x="7051300" y="3461525"/>
            <a:chExt cx="2305989" cy="512912"/>
          </a:xfrm>
        </p:grpSpPr>
        <p:sp>
          <p:nvSpPr>
            <p:cNvPr id="7692" name="Google Shape;7692;p270"/>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70"/>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70"/>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70"/>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70"/>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70"/>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70"/>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70"/>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70"/>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70"/>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70"/>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70"/>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70"/>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70"/>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70"/>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70"/>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70"/>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70"/>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270"/>
          <p:cNvGrpSpPr/>
          <p:nvPr/>
        </p:nvGrpSpPr>
        <p:grpSpPr>
          <a:xfrm rot="854098">
            <a:off x="7782856" y="510397"/>
            <a:ext cx="639528" cy="438002"/>
            <a:chOff x="5501450" y="2545600"/>
            <a:chExt cx="639525" cy="438000"/>
          </a:xfrm>
        </p:grpSpPr>
        <p:sp>
          <p:nvSpPr>
            <p:cNvPr id="7711" name="Google Shape;7711;p270"/>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70"/>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670"/>
                                        </p:tgtEl>
                                        <p:attrNameLst>
                                          <p:attrName>style.visibility</p:attrName>
                                        </p:attrNameLst>
                                      </p:cBhvr>
                                      <p:to>
                                        <p:strVal val="visible"/>
                                      </p:to>
                                    </p:set>
                                    <p:anim calcmode="lin" valueType="num">
                                      <p:cBhvr additive="base">
                                        <p:cTn dur="1000"/>
                                        <p:tgtEl>
                                          <p:spTgt spid="76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671"/>
                                        </p:tgtEl>
                                        <p:attrNameLst>
                                          <p:attrName>style.visibility</p:attrName>
                                        </p:attrNameLst>
                                      </p:cBhvr>
                                      <p:to>
                                        <p:strVal val="visible"/>
                                      </p:to>
                                    </p:set>
                                    <p:anim calcmode="lin" valueType="num">
                                      <p:cBhvr additive="base">
                                        <p:cTn dur="1000"/>
                                        <p:tgtEl>
                                          <p:spTgt spid="76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672"/>
                                        </p:tgtEl>
                                        <p:attrNameLst>
                                          <p:attrName>style.visibility</p:attrName>
                                        </p:attrNameLst>
                                      </p:cBhvr>
                                      <p:to>
                                        <p:strVal val="visible"/>
                                      </p:to>
                                    </p:set>
                                    <p:anim calcmode="lin" valueType="num">
                                      <p:cBhvr additive="base">
                                        <p:cTn dur="1000"/>
                                        <p:tgtEl>
                                          <p:spTgt spid="767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675"/>
                                        </p:tgtEl>
                                        <p:attrNameLst>
                                          <p:attrName>style.visibility</p:attrName>
                                        </p:attrNameLst>
                                      </p:cBhvr>
                                      <p:to>
                                        <p:strVal val="visible"/>
                                      </p:to>
                                    </p:set>
                                    <p:anim calcmode="lin" valueType="num">
                                      <p:cBhvr additive="base">
                                        <p:cTn dur="1000"/>
                                        <p:tgtEl>
                                          <p:spTgt spid="76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78"/>
                                        </p:tgtEl>
                                        <p:attrNameLst>
                                          <p:attrName>style.visibility</p:attrName>
                                        </p:attrNameLst>
                                      </p:cBhvr>
                                      <p:to>
                                        <p:strVal val="visible"/>
                                      </p:to>
                                    </p:set>
                                    <p:anim calcmode="lin" valueType="num">
                                      <p:cBhvr additive="base">
                                        <p:cTn dur="1000"/>
                                        <p:tgtEl>
                                          <p:spTgt spid="767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10"/>
                                        </p:tgtEl>
                                        <p:attrNameLst>
                                          <p:attrName>style.visibility</p:attrName>
                                        </p:attrNameLst>
                                      </p:cBhvr>
                                      <p:to>
                                        <p:strVal val="visible"/>
                                      </p:to>
                                    </p:set>
                                    <p:anim calcmode="lin" valueType="num">
                                      <p:cBhvr additive="base">
                                        <p:cTn dur="1000"/>
                                        <p:tgtEl>
                                          <p:spTgt spid="7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691"/>
                                        </p:tgtEl>
                                        <p:attrNameLst>
                                          <p:attrName>style.visibility</p:attrName>
                                        </p:attrNameLst>
                                      </p:cBhvr>
                                      <p:to>
                                        <p:strVal val="visible"/>
                                      </p:to>
                                    </p:set>
                                    <p:anim calcmode="lin" valueType="num">
                                      <p:cBhvr additive="base">
                                        <p:cTn dur="1000"/>
                                        <p:tgtEl>
                                          <p:spTgt spid="769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5" name="Shape 8055"/>
        <p:cNvGrpSpPr/>
        <p:nvPr/>
      </p:nvGrpSpPr>
      <p:grpSpPr>
        <a:xfrm>
          <a:off x="0" y="0"/>
          <a:ext cx="0" cy="0"/>
          <a:chOff x="0" y="0"/>
          <a:chExt cx="0" cy="0"/>
        </a:xfrm>
      </p:grpSpPr>
      <p:sp>
        <p:nvSpPr>
          <p:cNvPr id="8056" name="Google Shape;8056;p288"/>
          <p:cNvSpPr txBox="1"/>
          <p:nvPr>
            <p:ph type="title"/>
          </p:nvPr>
        </p:nvSpPr>
        <p:spPr>
          <a:xfrm>
            <a:off x="1378050" y="2344774"/>
            <a:ext cx="6387900" cy="9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a:t>Practice</a:t>
            </a:r>
            <a:r>
              <a:rPr lang="en"/>
              <a:t> &amp; Review If-</a:t>
            </a:r>
            <a:r>
              <a:rPr lang="en"/>
              <a:t>Elif-Else </a:t>
            </a:r>
            <a:endParaRPr/>
          </a:p>
        </p:txBody>
      </p:sp>
      <p:sp>
        <p:nvSpPr>
          <p:cNvPr id="8057" name="Google Shape;8057;p288"/>
          <p:cNvSpPr txBox="1"/>
          <p:nvPr>
            <p:ph idx="2" type="title"/>
          </p:nvPr>
        </p:nvSpPr>
        <p:spPr>
          <a:xfrm>
            <a:off x="3843750" y="1322001"/>
            <a:ext cx="1456500" cy="81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05</a:t>
            </a:r>
            <a:endParaRPr/>
          </a:p>
        </p:txBody>
      </p:sp>
      <p:grpSp>
        <p:nvGrpSpPr>
          <p:cNvPr id="8058" name="Google Shape;8058;p288"/>
          <p:cNvGrpSpPr/>
          <p:nvPr/>
        </p:nvGrpSpPr>
        <p:grpSpPr>
          <a:xfrm>
            <a:off x="3928443" y="2086030"/>
            <a:ext cx="1287126" cy="176025"/>
            <a:chOff x="4345425" y="2175475"/>
            <a:chExt cx="800750" cy="176025"/>
          </a:xfrm>
        </p:grpSpPr>
        <p:sp>
          <p:nvSpPr>
            <p:cNvPr id="8059" name="Google Shape;8059;p28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8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288"/>
          <p:cNvGrpSpPr/>
          <p:nvPr/>
        </p:nvGrpSpPr>
        <p:grpSpPr>
          <a:xfrm>
            <a:off x="1541738" y="3108974"/>
            <a:ext cx="6053350" cy="176025"/>
            <a:chOff x="4345425" y="2175475"/>
            <a:chExt cx="800750" cy="176025"/>
          </a:xfrm>
        </p:grpSpPr>
        <p:sp>
          <p:nvSpPr>
            <p:cNvPr id="8062" name="Google Shape;8062;p28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8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288"/>
          <p:cNvGrpSpPr/>
          <p:nvPr/>
        </p:nvGrpSpPr>
        <p:grpSpPr>
          <a:xfrm flipH="1" rot="372491">
            <a:off x="1097518" y="3478413"/>
            <a:ext cx="595061" cy="675849"/>
            <a:chOff x="5464100" y="4208075"/>
            <a:chExt cx="494625" cy="579650"/>
          </a:xfrm>
        </p:grpSpPr>
        <p:sp>
          <p:nvSpPr>
            <p:cNvPr id="8065" name="Google Shape;8065;p288"/>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88"/>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88"/>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88"/>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88"/>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88"/>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88"/>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88"/>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88"/>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88"/>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88"/>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88"/>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288"/>
          <p:cNvGrpSpPr/>
          <p:nvPr/>
        </p:nvGrpSpPr>
        <p:grpSpPr>
          <a:xfrm rot="9456294">
            <a:off x="6849678" y="3273665"/>
            <a:ext cx="2306042" cy="512923"/>
            <a:chOff x="7051300" y="3461525"/>
            <a:chExt cx="2305989" cy="512912"/>
          </a:xfrm>
        </p:grpSpPr>
        <p:sp>
          <p:nvSpPr>
            <p:cNvPr id="8078" name="Google Shape;8078;p288"/>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88"/>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88"/>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88"/>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88"/>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88"/>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88"/>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88"/>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88"/>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288"/>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88"/>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88"/>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288"/>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288"/>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288"/>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288"/>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88"/>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88"/>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288"/>
          <p:cNvGrpSpPr/>
          <p:nvPr/>
        </p:nvGrpSpPr>
        <p:grpSpPr>
          <a:xfrm rot="854098">
            <a:off x="7782856" y="510397"/>
            <a:ext cx="639528" cy="438002"/>
            <a:chOff x="5501450" y="2545600"/>
            <a:chExt cx="639525" cy="438000"/>
          </a:xfrm>
        </p:grpSpPr>
        <p:sp>
          <p:nvSpPr>
            <p:cNvPr id="8097" name="Google Shape;8097;p288"/>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288"/>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9" name="Google Shape;8099;p288"/>
          <p:cNvGrpSpPr/>
          <p:nvPr/>
        </p:nvGrpSpPr>
        <p:grpSpPr>
          <a:xfrm>
            <a:off x="2600468" y="4030500"/>
            <a:ext cx="3898772" cy="176025"/>
            <a:chOff x="4345425" y="2175475"/>
            <a:chExt cx="800750" cy="176025"/>
          </a:xfrm>
        </p:grpSpPr>
        <p:sp>
          <p:nvSpPr>
            <p:cNvPr id="8100" name="Google Shape;8100;p28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8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56"/>
                                        </p:tgtEl>
                                        <p:attrNameLst>
                                          <p:attrName>style.visibility</p:attrName>
                                        </p:attrNameLst>
                                      </p:cBhvr>
                                      <p:to>
                                        <p:strVal val="visible"/>
                                      </p:to>
                                    </p:set>
                                    <p:anim calcmode="lin" valueType="num">
                                      <p:cBhvr additive="base">
                                        <p:cTn dur="1000"/>
                                        <p:tgtEl>
                                          <p:spTgt spid="80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57"/>
                                        </p:tgtEl>
                                        <p:attrNameLst>
                                          <p:attrName>style.visibility</p:attrName>
                                        </p:attrNameLst>
                                      </p:cBhvr>
                                      <p:to>
                                        <p:strVal val="visible"/>
                                      </p:to>
                                    </p:set>
                                    <p:anim calcmode="lin" valueType="num">
                                      <p:cBhvr additive="base">
                                        <p:cTn dur="1000"/>
                                        <p:tgtEl>
                                          <p:spTgt spid="805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58"/>
                                        </p:tgtEl>
                                        <p:attrNameLst>
                                          <p:attrName>style.visibility</p:attrName>
                                        </p:attrNameLst>
                                      </p:cBhvr>
                                      <p:to>
                                        <p:strVal val="visible"/>
                                      </p:to>
                                    </p:set>
                                    <p:anim calcmode="lin" valueType="num">
                                      <p:cBhvr additive="base">
                                        <p:cTn dur="1000"/>
                                        <p:tgtEl>
                                          <p:spTgt spid="80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61"/>
                                        </p:tgtEl>
                                        <p:attrNameLst>
                                          <p:attrName>style.visibility</p:attrName>
                                        </p:attrNameLst>
                                      </p:cBhvr>
                                      <p:to>
                                        <p:strVal val="visible"/>
                                      </p:to>
                                    </p:set>
                                    <p:anim calcmode="lin" valueType="num">
                                      <p:cBhvr additive="base">
                                        <p:cTn dur="1000"/>
                                        <p:tgtEl>
                                          <p:spTgt spid="80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064"/>
                                        </p:tgtEl>
                                        <p:attrNameLst>
                                          <p:attrName>style.visibility</p:attrName>
                                        </p:attrNameLst>
                                      </p:cBhvr>
                                      <p:to>
                                        <p:strVal val="visible"/>
                                      </p:to>
                                    </p:set>
                                    <p:anim calcmode="lin" valueType="num">
                                      <p:cBhvr additive="base">
                                        <p:cTn dur="1000"/>
                                        <p:tgtEl>
                                          <p:spTgt spid="80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8096"/>
                                        </p:tgtEl>
                                        <p:attrNameLst>
                                          <p:attrName>style.visibility</p:attrName>
                                        </p:attrNameLst>
                                      </p:cBhvr>
                                      <p:to>
                                        <p:strVal val="visible"/>
                                      </p:to>
                                    </p:set>
                                    <p:anim calcmode="lin" valueType="num">
                                      <p:cBhvr additive="base">
                                        <p:cTn dur="1000"/>
                                        <p:tgtEl>
                                          <p:spTgt spid="80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8077"/>
                                        </p:tgtEl>
                                        <p:attrNameLst>
                                          <p:attrName>style.visibility</p:attrName>
                                        </p:attrNameLst>
                                      </p:cBhvr>
                                      <p:to>
                                        <p:strVal val="visible"/>
                                      </p:to>
                                    </p:set>
                                    <p:anim calcmode="lin" valueType="num">
                                      <p:cBhvr additive="base">
                                        <p:cTn dur="1000"/>
                                        <p:tgtEl>
                                          <p:spTgt spid="80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5" name="Shape 8105"/>
        <p:cNvGrpSpPr/>
        <p:nvPr/>
      </p:nvGrpSpPr>
      <p:grpSpPr>
        <a:xfrm>
          <a:off x="0" y="0"/>
          <a:ext cx="0" cy="0"/>
          <a:chOff x="0" y="0"/>
          <a:chExt cx="0" cy="0"/>
        </a:xfrm>
      </p:grpSpPr>
      <p:sp>
        <p:nvSpPr>
          <p:cNvPr id="8106" name="Google Shape;8106;p289"/>
          <p:cNvSpPr txBox="1"/>
          <p:nvPr>
            <p:ph idx="1" type="subTitle"/>
          </p:nvPr>
        </p:nvSpPr>
        <p:spPr>
          <a:xfrm>
            <a:off x="552050" y="1183200"/>
            <a:ext cx="3964800" cy="27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program that uses If-Elif-Else statements to convert a grade percent into a letter grade and the scale is below</a:t>
            </a:r>
            <a:endParaRPr/>
          </a:p>
          <a:p>
            <a:pPr indent="-317500" lvl="0" marL="457200" rtl="0" algn="l">
              <a:spcBef>
                <a:spcPts val="0"/>
              </a:spcBef>
              <a:spcAft>
                <a:spcPts val="0"/>
              </a:spcAft>
              <a:buSzPts val="1400"/>
              <a:buChar char="●"/>
            </a:pPr>
            <a:r>
              <a:rPr lang="en"/>
              <a:t>A: 100 - 90</a:t>
            </a:r>
            <a:endParaRPr/>
          </a:p>
          <a:p>
            <a:pPr indent="-317500" lvl="0" marL="457200" rtl="0" algn="l">
              <a:spcBef>
                <a:spcPts val="0"/>
              </a:spcBef>
              <a:spcAft>
                <a:spcPts val="0"/>
              </a:spcAft>
              <a:buSzPts val="1400"/>
              <a:buChar char="●"/>
            </a:pPr>
            <a:r>
              <a:rPr lang="en"/>
              <a:t>B: 89 - 80</a:t>
            </a:r>
            <a:endParaRPr/>
          </a:p>
          <a:p>
            <a:pPr indent="-317500" lvl="0" marL="457200" rtl="0" algn="l">
              <a:spcBef>
                <a:spcPts val="0"/>
              </a:spcBef>
              <a:spcAft>
                <a:spcPts val="0"/>
              </a:spcAft>
              <a:buSzPts val="1400"/>
              <a:buChar char="●"/>
            </a:pPr>
            <a:r>
              <a:rPr lang="en"/>
              <a:t>C: 79 - 70</a:t>
            </a:r>
            <a:endParaRPr/>
          </a:p>
          <a:p>
            <a:pPr indent="-317500" lvl="0" marL="457200" rtl="0" algn="l">
              <a:spcBef>
                <a:spcPts val="0"/>
              </a:spcBef>
              <a:spcAft>
                <a:spcPts val="0"/>
              </a:spcAft>
              <a:buSzPts val="1400"/>
              <a:buChar char="●"/>
            </a:pPr>
            <a:r>
              <a:rPr lang="en"/>
              <a:t>D: 69 - 60</a:t>
            </a:r>
            <a:endParaRPr/>
          </a:p>
          <a:p>
            <a:pPr indent="-317500" lvl="0" marL="457200" rtl="0" algn="l">
              <a:spcBef>
                <a:spcPts val="0"/>
              </a:spcBef>
              <a:spcAft>
                <a:spcPts val="0"/>
              </a:spcAft>
              <a:buSzPts val="1400"/>
              <a:buChar char="●"/>
            </a:pPr>
            <a:r>
              <a:rPr lang="en"/>
              <a:t>F: 60 and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You can also not have a grader higher than 100 or any negative grades </a:t>
            </a:r>
            <a:endParaRPr/>
          </a:p>
        </p:txBody>
      </p:sp>
      <p:sp>
        <p:nvSpPr>
          <p:cNvPr id="8107" name="Google Shape;8107;p289"/>
          <p:cNvSpPr txBox="1"/>
          <p:nvPr>
            <p:ph type="title"/>
          </p:nvPr>
        </p:nvSpPr>
        <p:spPr>
          <a:xfrm>
            <a:off x="4967500" y="169725"/>
            <a:ext cx="4051800" cy="55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a Program! Pt.1</a:t>
            </a:r>
            <a:endParaRPr/>
          </a:p>
        </p:txBody>
      </p:sp>
      <p:grpSp>
        <p:nvGrpSpPr>
          <p:cNvPr id="8108" name="Google Shape;8108;p289"/>
          <p:cNvGrpSpPr/>
          <p:nvPr/>
        </p:nvGrpSpPr>
        <p:grpSpPr>
          <a:xfrm>
            <a:off x="5799793" y="599575"/>
            <a:ext cx="3220056" cy="176025"/>
            <a:chOff x="4345425" y="2175475"/>
            <a:chExt cx="800750" cy="176025"/>
          </a:xfrm>
        </p:grpSpPr>
        <p:sp>
          <p:nvSpPr>
            <p:cNvPr id="8109" name="Google Shape;8109;p28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8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11" name="Google Shape;8111;p289"/>
          <p:cNvPicPr preferRelativeResize="0"/>
          <p:nvPr/>
        </p:nvPicPr>
        <p:blipFill>
          <a:blip r:embed="rId3">
            <a:alphaModFix/>
          </a:blip>
          <a:stretch>
            <a:fillRect/>
          </a:stretch>
        </p:blipFill>
        <p:spPr>
          <a:xfrm>
            <a:off x="5049050" y="973950"/>
            <a:ext cx="3693025" cy="31955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5" name="Shape 8115"/>
        <p:cNvGrpSpPr/>
        <p:nvPr/>
      </p:nvGrpSpPr>
      <p:grpSpPr>
        <a:xfrm>
          <a:off x="0" y="0"/>
          <a:ext cx="0" cy="0"/>
          <a:chOff x="0" y="0"/>
          <a:chExt cx="0" cy="0"/>
        </a:xfrm>
      </p:grpSpPr>
      <p:pic>
        <p:nvPicPr>
          <p:cNvPr id="8116" name="Google Shape;8116;p290"/>
          <p:cNvPicPr preferRelativeResize="0"/>
          <p:nvPr/>
        </p:nvPicPr>
        <p:blipFill>
          <a:blip r:embed="rId3">
            <a:alphaModFix/>
          </a:blip>
          <a:stretch>
            <a:fillRect/>
          </a:stretch>
        </p:blipFill>
        <p:spPr>
          <a:xfrm>
            <a:off x="4737050" y="2238010"/>
            <a:ext cx="4282475" cy="2766239"/>
          </a:xfrm>
          <a:prstGeom prst="rect">
            <a:avLst/>
          </a:prstGeom>
          <a:noFill/>
          <a:ln>
            <a:noFill/>
          </a:ln>
        </p:spPr>
      </p:pic>
      <p:sp>
        <p:nvSpPr>
          <p:cNvPr id="8117" name="Google Shape;8117;p290"/>
          <p:cNvSpPr txBox="1"/>
          <p:nvPr>
            <p:ph type="title"/>
          </p:nvPr>
        </p:nvSpPr>
        <p:spPr>
          <a:xfrm>
            <a:off x="4967500" y="169725"/>
            <a:ext cx="4051800" cy="557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Create a Program! Pt.1</a:t>
            </a:r>
            <a:endParaRPr/>
          </a:p>
        </p:txBody>
      </p:sp>
      <p:grpSp>
        <p:nvGrpSpPr>
          <p:cNvPr id="8118" name="Google Shape;8118;p290"/>
          <p:cNvGrpSpPr/>
          <p:nvPr/>
        </p:nvGrpSpPr>
        <p:grpSpPr>
          <a:xfrm rot="7092318">
            <a:off x="1257007" y="1820259"/>
            <a:ext cx="806633" cy="421732"/>
            <a:chOff x="1822875" y="1377000"/>
            <a:chExt cx="548075" cy="286550"/>
          </a:xfrm>
        </p:grpSpPr>
        <p:sp>
          <p:nvSpPr>
            <p:cNvPr id="8119" name="Google Shape;8119;p290"/>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90"/>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90"/>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90"/>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90"/>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90"/>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90"/>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90"/>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90"/>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290"/>
          <p:cNvGrpSpPr/>
          <p:nvPr/>
        </p:nvGrpSpPr>
        <p:grpSpPr>
          <a:xfrm>
            <a:off x="5799793" y="599575"/>
            <a:ext cx="3220056" cy="176025"/>
            <a:chOff x="4345425" y="2175475"/>
            <a:chExt cx="800750" cy="176025"/>
          </a:xfrm>
        </p:grpSpPr>
        <p:sp>
          <p:nvSpPr>
            <p:cNvPr id="8129" name="Google Shape;8129;p29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9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31" name="Google Shape;8131;p290"/>
          <p:cNvPicPr preferRelativeResize="0"/>
          <p:nvPr/>
        </p:nvPicPr>
        <p:blipFill>
          <a:blip r:embed="rId4">
            <a:alphaModFix/>
          </a:blip>
          <a:stretch>
            <a:fillRect/>
          </a:stretch>
        </p:blipFill>
        <p:spPr>
          <a:xfrm>
            <a:off x="399125" y="2594550"/>
            <a:ext cx="4282476" cy="2053151"/>
          </a:xfrm>
          <a:prstGeom prst="rect">
            <a:avLst/>
          </a:prstGeom>
          <a:noFill/>
          <a:ln>
            <a:noFill/>
          </a:ln>
        </p:spPr>
      </p:pic>
      <p:sp>
        <p:nvSpPr>
          <p:cNvPr id="8132" name="Google Shape;8132;p290"/>
          <p:cNvSpPr txBox="1"/>
          <p:nvPr>
            <p:ph idx="1" type="subTitle"/>
          </p:nvPr>
        </p:nvSpPr>
        <p:spPr>
          <a:xfrm>
            <a:off x="1688663" y="990388"/>
            <a:ext cx="1703400" cy="4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Starter Code for Replit</a:t>
            </a:r>
            <a:endParaRPr/>
          </a:p>
        </p:txBody>
      </p:sp>
      <p:grpSp>
        <p:nvGrpSpPr>
          <p:cNvPr id="8133" name="Google Shape;8133;p290"/>
          <p:cNvGrpSpPr/>
          <p:nvPr/>
        </p:nvGrpSpPr>
        <p:grpSpPr>
          <a:xfrm rot="6763301">
            <a:off x="7131250" y="1820249"/>
            <a:ext cx="806671" cy="421752"/>
            <a:chOff x="1822875" y="1377000"/>
            <a:chExt cx="548075" cy="286550"/>
          </a:xfrm>
        </p:grpSpPr>
        <p:sp>
          <p:nvSpPr>
            <p:cNvPr id="8134" name="Google Shape;8134;p290"/>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290"/>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90"/>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90"/>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90"/>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90"/>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90"/>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90"/>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90"/>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3" name="Google Shape;8143;p290"/>
          <p:cNvSpPr txBox="1"/>
          <p:nvPr>
            <p:ph idx="1" type="subTitle"/>
          </p:nvPr>
        </p:nvSpPr>
        <p:spPr>
          <a:xfrm>
            <a:off x="6405850" y="915050"/>
            <a:ext cx="2441400" cy="1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your end product Program should output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7" name="Shape 8147"/>
        <p:cNvGrpSpPr/>
        <p:nvPr/>
      </p:nvGrpSpPr>
      <p:grpSpPr>
        <a:xfrm>
          <a:off x="0" y="0"/>
          <a:ext cx="0" cy="0"/>
          <a:chOff x="0" y="0"/>
          <a:chExt cx="0" cy="0"/>
        </a:xfrm>
      </p:grpSpPr>
      <p:sp>
        <p:nvSpPr>
          <p:cNvPr id="8148" name="Google Shape;8148;p291"/>
          <p:cNvSpPr txBox="1"/>
          <p:nvPr>
            <p:ph type="title"/>
          </p:nvPr>
        </p:nvSpPr>
        <p:spPr>
          <a:xfrm>
            <a:off x="6195325" y="169725"/>
            <a:ext cx="2901000" cy="557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Example Answer</a:t>
            </a:r>
            <a:endParaRPr/>
          </a:p>
        </p:txBody>
      </p:sp>
      <p:grpSp>
        <p:nvGrpSpPr>
          <p:cNvPr id="8149" name="Google Shape;8149;p291"/>
          <p:cNvGrpSpPr/>
          <p:nvPr/>
        </p:nvGrpSpPr>
        <p:grpSpPr>
          <a:xfrm>
            <a:off x="4452446" y="1097574"/>
            <a:ext cx="580423" cy="681083"/>
            <a:chOff x="645175" y="3632150"/>
            <a:chExt cx="394550" cy="462975"/>
          </a:xfrm>
        </p:grpSpPr>
        <p:sp>
          <p:nvSpPr>
            <p:cNvPr id="8150" name="Google Shape;8150;p29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9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291"/>
          <p:cNvGrpSpPr/>
          <p:nvPr/>
        </p:nvGrpSpPr>
        <p:grpSpPr>
          <a:xfrm rot="-8445939">
            <a:off x="5879282" y="4420082"/>
            <a:ext cx="806653" cy="421742"/>
            <a:chOff x="1822875" y="1377000"/>
            <a:chExt cx="548075" cy="286550"/>
          </a:xfrm>
        </p:grpSpPr>
        <p:sp>
          <p:nvSpPr>
            <p:cNvPr id="8153" name="Google Shape;8153;p291"/>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91"/>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91"/>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91"/>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91"/>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91"/>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91"/>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91"/>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91"/>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291"/>
          <p:cNvGrpSpPr/>
          <p:nvPr/>
        </p:nvGrpSpPr>
        <p:grpSpPr>
          <a:xfrm>
            <a:off x="6195625" y="591525"/>
            <a:ext cx="2901037" cy="176025"/>
            <a:chOff x="4345425" y="2175475"/>
            <a:chExt cx="800750" cy="176025"/>
          </a:xfrm>
        </p:grpSpPr>
        <p:sp>
          <p:nvSpPr>
            <p:cNvPr id="8163" name="Google Shape;8163;p29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9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5" name="Google Shape;8165;p291"/>
          <p:cNvPicPr preferRelativeResize="0"/>
          <p:nvPr/>
        </p:nvPicPr>
        <p:blipFill>
          <a:blip r:embed="rId3">
            <a:alphaModFix/>
          </a:blip>
          <a:stretch>
            <a:fillRect/>
          </a:stretch>
        </p:blipFill>
        <p:spPr>
          <a:xfrm>
            <a:off x="374850" y="48975"/>
            <a:ext cx="5461974" cy="5045548"/>
          </a:xfrm>
          <a:prstGeom prst="rect">
            <a:avLst/>
          </a:prstGeom>
          <a:noFill/>
          <a:ln>
            <a:noFill/>
          </a:ln>
        </p:spPr>
      </p:pic>
      <p:sp>
        <p:nvSpPr>
          <p:cNvPr id="8166" name="Google Shape;8166;p291"/>
          <p:cNvSpPr txBox="1"/>
          <p:nvPr>
            <p:ph idx="1" type="subTitle"/>
          </p:nvPr>
        </p:nvSpPr>
        <p:spPr>
          <a:xfrm>
            <a:off x="5977275" y="1008975"/>
            <a:ext cx="3009000" cy="27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is not the only way to solve to solve the prompt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6" name="Shape 7716"/>
        <p:cNvGrpSpPr/>
        <p:nvPr/>
      </p:nvGrpSpPr>
      <p:grpSpPr>
        <a:xfrm>
          <a:off x="0" y="0"/>
          <a:ext cx="0" cy="0"/>
          <a:chOff x="0" y="0"/>
          <a:chExt cx="0" cy="0"/>
        </a:xfrm>
      </p:grpSpPr>
      <p:pic>
        <p:nvPicPr>
          <p:cNvPr id="7717" name="Google Shape;7717;p271"/>
          <p:cNvPicPr preferRelativeResize="0"/>
          <p:nvPr/>
        </p:nvPicPr>
        <p:blipFill rotWithShape="1">
          <a:blip r:embed="rId3">
            <a:alphaModFix/>
          </a:blip>
          <a:srcRect b="0" l="109" r="99" t="0"/>
          <a:stretch/>
        </p:blipFill>
        <p:spPr>
          <a:xfrm>
            <a:off x="156000" y="2318675"/>
            <a:ext cx="4374151" cy="1941050"/>
          </a:xfrm>
          <a:prstGeom prst="rect">
            <a:avLst/>
          </a:prstGeom>
          <a:noFill/>
          <a:ln>
            <a:noFill/>
          </a:ln>
        </p:spPr>
      </p:pic>
      <p:pic>
        <p:nvPicPr>
          <p:cNvPr id="7718" name="Google Shape;7718;p271"/>
          <p:cNvPicPr preferRelativeResize="0"/>
          <p:nvPr/>
        </p:nvPicPr>
        <p:blipFill rotWithShape="1">
          <a:blip r:embed="rId4">
            <a:alphaModFix/>
          </a:blip>
          <a:srcRect b="0" l="826" r="826" t="0"/>
          <a:stretch/>
        </p:blipFill>
        <p:spPr>
          <a:xfrm>
            <a:off x="4572001" y="2318676"/>
            <a:ext cx="4416000" cy="1941042"/>
          </a:xfrm>
          <a:prstGeom prst="rect">
            <a:avLst/>
          </a:prstGeom>
          <a:noFill/>
          <a:ln>
            <a:noFill/>
          </a:ln>
        </p:spPr>
      </p:pic>
      <p:sp>
        <p:nvSpPr>
          <p:cNvPr id="7719" name="Google Shape;7719;p271"/>
          <p:cNvSpPr txBox="1"/>
          <p:nvPr>
            <p:ph idx="1" type="subTitle"/>
          </p:nvPr>
        </p:nvSpPr>
        <p:spPr>
          <a:xfrm>
            <a:off x="588475" y="957971"/>
            <a:ext cx="5526900" cy="10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f statement is a way to make decisions in your program based on certain conditions. It allows your program to perform different actions depending on whether a specific condition is true or false.</a:t>
            </a:r>
            <a:endParaRPr/>
          </a:p>
        </p:txBody>
      </p:sp>
      <p:sp>
        <p:nvSpPr>
          <p:cNvPr id="7720" name="Google Shape;7720;p271"/>
          <p:cNvSpPr txBox="1"/>
          <p:nvPr>
            <p:ph type="title"/>
          </p:nvPr>
        </p:nvSpPr>
        <p:spPr>
          <a:xfrm>
            <a:off x="443225" y="298100"/>
            <a:ext cx="44160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an If Statement</a:t>
            </a:r>
            <a:endParaRPr/>
          </a:p>
        </p:txBody>
      </p:sp>
      <p:grpSp>
        <p:nvGrpSpPr>
          <p:cNvPr id="7721" name="Google Shape;7721;p271"/>
          <p:cNvGrpSpPr/>
          <p:nvPr/>
        </p:nvGrpSpPr>
        <p:grpSpPr>
          <a:xfrm flipH="1" rot="7373310">
            <a:off x="2396028" y="4134670"/>
            <a:ext cx="580411" cy="681069"/>
            <a:chOff x="645175" y="3632150"/>
            <a:chExt cx="394550" cy="462975"/>
          </a:xfrm>
        </p:grpSpPr>
        <p:sp>
          <p:nvSpPr>
            <p:cNvPr id="7722" name="Google Shape;7722;p27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7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271"/>
          <p:cNvGrpSpPr/>
          <p:nvPr/>
        </p:nvGrpSpPr>
        <p:grpSpPr>
          <a:xfrm flipH="1" rot="7191496">
            <a:off x="7395735" y="4065015"/>
            <a:ext cx="771576" cy="905387"/>
            <a:chOff x="645175" y="3632150"/>
            <a:chExt cx="394550" cy="462975"/>
          </a:xfrm>
        </p:grpSpPr>
        <p:sp>
          <p:nvSpPr>
            <p:cNvPr id="7725" name="Google Shape;7725;p271"/>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71"/>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271"/>
          <p:cNvGrpSpPr/>
          <p:nvPr/>
        </p:nvGrpSpPr>
        <p:grpSpPr>
          <a:xfrm>
            <a:off x="588483" y="727950"/>
            <a:ext cx="4195530" cy="176025"/>
            <a:chOff x="4345425" y="2175475"/>
            <a:chExt cx="800750" cy="176025"/>
          </a:xfrm>
        </p:grpSpPr>
        <p:sp>
          <p:nvSpPr>
            <p:cNvPr id="7728" name="Google Shape;7728;p27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7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3" name="Shape 7733"/>
        <p:cNvGrpSpPr/>
        <p:nvPr/>
      </p:nvGrpSpPr>
      <p:grpSpPr>
        <a:xfrm>
          <a:off x="0" y="0"/>
          <a:ext cx="0" cy="0"/>
          <a:chOff x="0" y="0"/>
          <a:chExt cx="0" cy="0"/>
        </a:xfrm>
      </p:grpSpPr>
      <p:sp>
        <p:nvSpPr>
          <p:cNvPr id="7734" name="Google Shape;7734;p272"/>
          <p:cNvSpPr txBox="1"/>
          <p:nvPr>
            <p:ph idx="1" type="subTitle"/>
          </p:nvPr>
        </p:nvSpPr>
        <p:spPr>
          <a:xfrm>
            <a:off x="6268075" y="1254450"/>
            <a:ext cx="2631600" cy="26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a:t>
            </a:r>
            <a:r>
              <a:rPr b="1" lang="en"/>
              <a:t>Condition</a:t>
            </a:r>
            <a:r>
              <a:rPr lang="en"/>
              <a:t> for every </a:t>
            </a:r>
            <a:r>
              <a:rPr b="1" lang="en"/>
              <a:t>If-Statement</a:t>
            </a:r>
            <a:r>
              <a:rPr lang="en"/>
              <a:t> which determines </a:t>
            </a:r>
            <a:r>
              <a:rPr lang="en"/>
              <a:t>whether or not the body will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body of the </a:t>
            </a:r>
            <a:r>
              <a:rPr b="1" lang="en"/>
              <a:t>If-Statement</a:t>
            </a:r>
            <a:r>
              <a:rPr lang="en"/>
              <a:t> is represented by code which is intended with the Tab key</a:t>
            </a:r>
            <a:endParaRPr/>
          </a:p>
        </p:txBody>
      </p:sp>
      <p:sp>
        <p:nvSpPr>
          <p:cNvPr id="7735" name="Google Shape;7735;p272"/>
          <p:cNvSpPr txBox="1"/>
          <p:nvPr>
            <p:ph type="title"/>
          </p:nvPr>
        </p:nvSpPr>
        <p:spPr>
          <a:xfrm>
            <a:off x="443225" y="298100"/>
            <a:ext cx="44160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If Statement Format</a:t>
            </a:r>
            <a:endParaRPr/>
          </a:p>
        </p:txBody>
      </p:sp>
      <p:grpSp>
        <p:nvGrpSpPr>
          <p:cNvPr id="7736" name="Google Shape;7736;p272"/>
          <p:cNvGrpSpPr/>
          <p:nvPr/>
        </p:nvGrpSpPr>
        <p:grpSpPr>
          <a:xfrm flipH="1" rot="3044528">
            <a:off x="6356523" y="3823548"/>
            <a:ext cx="771565" cy="905375"/>
            <a:chOff x="645175" y="3632150"/>
            <a:chExt cx="394550" cy="462975"/>
          </a:xfrm>
        </p:grpSpPr>
        <p:sp>
          <p:nvSpPr>
            <p:cNvPr id="7737" name="Google Shape;7737;p272"/>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72"/>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272"/>
          <p:cNvGrpSpPr/>
          <p:nvPr/>
        </p:nvGrpSpPr>
        <p:grpSpPr>
          <a:xfrm>
            <a:off x="588483" y="727950"/>
            <a:ext cx="4195530" cy="176025"/>
            <a:chOff x="4345425" y="2175475"/>
            <a:chExt cx="800750" cy="176025"/>
          </a:xfrm>
        </p:grpSpPr>
        <p:sp>
          <p:nvSpPr>
            <p:cNvPr id="7740" name="Google Shape;7740;p27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7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2" name="Google Shape;7742;p272"/>
          <p:cNvPicPr preferRelativeResize="0"/>
          <p:nvPr/>
        </p:nvPicPr>
        <p:blipFill>
          <a:blip r:embed="rId3">
            <a:alphaModFix/>
          </a:blip>
          <a:stretch>
            <a:fillRect/>
          </a:stretch>
        </p:blipFill>
        <p:spPr>
          <a:xfrm>
            <a:off x="588475" y="999675"/>
            <a:ext cx="5505049" cy="3950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6" name="Shape 7746"/>
        <p:cNvGrpSpPr/>
        <p:nvPr/>
      </p:nvGrpSpPr>
      <p:grpSpPr>
        <a:xfrm>
          <a:off x="0" y="0"/>
          <a:ext cx="0" cy="0"/>
          <a:chOff x="0" y="0"/>
          <a:chExt cx="0" cy="0"/>
        </a:xfrm>
      </p:grpSpPr>
      <p:pic>
        <p:nvPicPr>
          <p:cNvPr id="7747" name="Google Shape;7747;p273"/>
          <p:cNvPicPr preferRelativeResize="0"/>
          <p:nvPr/>
        </p:nvPicPr>
        <p:blipFill rotWithShape="1">
          <a:blip r:embed="rId3">
            <a:alphaModFix/>
          </a:blip>
          <a:srcRect b="0" l="800" r="25740" t="35090"/>
          <a:stretch/>
        </p:blipFill>
        <p:spPr>
          <a:xfrm>
            <a:off x="512500" y="802175"/>
            <a:ext cx="7849424" cy="3365925"/>
          </a:xfrm>
          <a:prstGeom prst="rect">
            <a:avLst/>
          </a:prstGeom>
          <a:noFill/>
          <a:ln>
            <a:noFill/>
          </a:ln>
        </p:spPr>
      </p:pic>
      <p:grpSp>
        <p:nvGrpSpPr>
          <p:cNvPr id="7748" name="Google Shape;7748;p273"/>
          <p:cNvGrpSpPr/>
          <p:nvPr/>
        </p:nvGrpSpPr>
        <p:grpSpPr>
          <a:xfrm>
            <a:off x="420934" y="483625"/>
            <a:ext cx="4579329" cy="176025"/>
            <a:chOff x="4345425" y="2175475"/>
            <a:chExt cx="800750" cy="176025"/>
          </a:xfrm>
        </p:grpSpPr>
        <p:sp>
          <p:nvSpPr>
            <p:cNvPr id="7749" name="Google Shape;7749;p27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7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1" name="Google Shape;7751;p273"/>
          <p:cNvSpPr txBox="1"/>
          <p:nvPr>
            <p:ph type="title"/>
          </p:nvPr>
        </p:nvSpPr>
        <p:spPr>
          <a:xfrm>
            <a:off x="421275" y="77475"/>
            <a:ext cx="46713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If Statement Example Pt.1</a:t>
            </a:r>
            <a:endParaRPr/>
          </a:p>
        </p:txBody>
      </p:sp>
      <p:grpSp>
        <p:nvGrpSpPr>
          <p:cNvPr id="7752" name="Google Shape;7752;p273"/>
          <p:cNvGrpSpPr/>
          <p:nvPr/>
        </p:nvGrpSpPr>
        <p:grpSpPr>
          <a:xfrm rot="-458339">
            <a:off x="8094033" y="1898338"/>
            <a:ext cx="597426" cy="1173414"/>
            <a:chOff x="3443472" y="1907731"/>
            <a:chExt cx="454327" cy="1325503"/>
          </a:xfrm>
        </p:grpSpPr>
        <p:sp>
          <p:nvSpPr>
            <p:cNvPr id="7753" name="Google Shape;7753;p273"/>
            <p:cNvSpPr/>
            <p:nvPr/>
          </p:nvSpPr>
          <p:spPr>
            <a:xfrm>
              <a:off x="3456297" y="1920208"/>
              <a:ext cx="427196" cy="1302484"/>
            </a:xfrm>
            <a:custGeom>
              <a:rect b="b" l="l" r="r" t="t"/>
              <a:pathLst>
                <a:path extrusionOk="0" h="20879" w="7495">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73"/>
            <p:cNvSpPr/>
            <p:nvPr/>
          </p:nvSpPr>
          <p:spPr>
            <a:xfrm>
              <a:off x="3443472" y="1907731"/>
              <a:ext cx="454327" cy="1325503"/>
            </a:xfrm>
            <a:custGeom>
              <a:rect b="b" l="l" r="r" t="t"/>
              <a:pathLst>
                <a:path extrusionOk="0" h="21248" w="7971">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273"/>
          <p:cNvGrpSpPr/>
          <p:nvPr/>
        </p:nvGrpSpPr>
        <p:grpSpPr>
          <a:xfrm rot="-108528">
            <a:off x="378975" y="1929662"/>
            <a:ext cx="391000" cy="1284182"/>
            <a:chOff x="1276425" y="1928068"/>
            <a:chExt cx="378577" cy="1391130"/>
          </a:xfrm>
        </p:grpSpPr>
        <p:sp>
          <p:nvSpPr>
            <p:cNvPr id="7756" name="Google Shape;7756;p273"/>
            <p:cNvSpPr/>
            <p:nvPr/>
          </p:nvSpPr>
          <p:spPr>
            <a:xfrm>
              <a:off x="1282125" y="1942105"/>
              <a:ext cx="360053" cy="1366551"/>
            </a:xfrm>
            <a:custGeom>
              <a:rect b="b" l="l" r="r" t="t"/>
              <a:pathLst>
                <a:path extrusionOk="0" h="21906" w="6317">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73"/>
            <p:cNvSpPr/>
            <p:nvPr/>
          </p:nvSpPr>
          <p:spPr>
            <a:xfrm>
              <a:off x="1276425" y="1928068"/>
              <a:ext cx="378577" cy="1391130"/>
            </a:xfrm>
            <a:custGeom>
              <a:rect b="b" l="l" r="r" t="t"/>
              <a:pathLst>
                <a:path extrusionOk="0" h="22300" w="6642">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747"/>
                                        </p:tgtEl>
                                      </p:cBhvr>
                                    </p:animEffect>
                                    <p:set>
                                      <p:cBhvr>
                                        <p:cTn dur="1" fill="hold">
                                          <p:stCondLst>
                                            <p:cond delay="1000"/>
                                          </p:stCondLst>
                                        </p:cTn>
                                        <p:tgtEl>
                                          <p:spTgt spid="77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752"/>
                                        </p:tgtEl>
                                      </p:cBhvr>
                                    </p:animEffect>
                                    <p:set>
                                      <p:cBhvr>
                                        <p:cTn dur="1" fill="hold">
                                          <p:stCondLst>
                                            <p:cond delay="1000"/>
                                          </p:stCondLst>
                                        </p:cTn>
                                        <p:tgtEl>
                                          <p:spTgt spid="77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7755"/>
                                        </p:tgtEl>
                                      </p:cBhvr>
                                    </p:animEffect>
                                    <p:set>
                                      <p:cBhvr>
                                        <p:cTn dur="1" fill="hold">
                                          <p:stCondLst>
                                            <p:cond delay="1000"/>
                                          </p:stCondLst>
                                        </p:cTn>
                                        <p:tgtEl>
                                          <p:spTgt spid="77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1" name="Shape 7761"/>
        <p:cNvGrpSpPr/>
        <p:nvPr/>
      </p:nvGrpSpPr>
      <p:grpSpPr>
        <a:xfrm>
          <a:off x="0" y="0"/>
          <a:ext cx="0" cy="0"/>
          <a:chOff x="0" y="0"/>
          <a:chExt cx="0" cy="0"/>
        </a:xfrm>
      </p:grpSpPr>
      <p:pic>
        <p:nvPicPr>
          <p:cNvPr id="7762" name="Google Shape;7762;p274"/>
          <p:cNvPicPr preferRelativeResize="0"/>
          <p:nvPr/>
        </p:nvPicPr>
        <p:blipFill rotWithShape="1">
          <a:blip r:embed="rId3">
            <a:alphaModFix/>
          </a:blip>
          <a:srcRect b="0" l="538" r="1498" t="30065"/>
          <a:stretch/>
        </p:blipFill>
        <p:spPr>
          <a:xfrm>
            <a:off x="118175" y="1153650"/>
            <a:ext cx="8899876" cy="2813776"/>
          </a:xfrm>
          <a:prstGeom prst="rect">
            <a:avLst/>
          </a:prstGeom>
          <a:noFill/>
          <a:ln>
            <a:noFill/>
          </a:ln>
        </p:spPr>
      </p:pic>
      <p:grpSp>
        <p:nvGrpSpPr>
          <p:cNvPr id="7763" name="Google Shape;7763;p274"/>
          <p:cNvGrpSpPr/>
          <p:nvPr/>
        </p:nvGrpSpPr>
        <p:grpSpPr>
          <a:xfrm>
            <a:off x="478554" y="537700"/>
            <a:ext cx="4722423" cy="176025"/>
            <a:chOff x="4345425" y="2175475"/>
            <a:chExt cx="800750" cy="176025"/>
          </a:xfrm>
        </p:grpSpPr>
        <p:sp>
          <p:nvSpPr>
            <p:cNvPr id="7764" name="Google Shape;7764;p27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7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6" name="Google Shape;7766;p274"/>
          <p:cNvSpPr txBox="1"/>
          <p:nvPr>
            <p:ph type="title"/>
          </p:nvPr>
        </p:nvSpPr>
        <p:spPr>
          <a:xfrm>
            <a:off x="529400" y="131550"/>
            <a:ext cx="4671300" cy="47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If Statement Example Pt.2</a:t>
            </a:r>
            <a:endParaRPr/>
          </a:p>
        </p:txBody>
      </p:sp>
      <p:grpSp>
        <p:nvGrpSpPr>
          <p:cNvPr id="7767" name="Google Shape;7767;p274"/>
          <p:cNvGrpSpPr/>
          <p:nvPr/>
        </p:nvGrpSpPr>
        <p:grpSpPr>
          <a:xfrm rot="-5372706">
            <a:off x="4372615" y="537313"/>
            <a:ext cx="391007" cy="1284152"/>
            <a:chOff x="1276425" y="1928068"/>
            <a:chExt cx="378577" cy="1391130"/>
          </a:xfrm>
        </p:grpSpPr>
        <p:sp>
          <p:nvSpPr>
            <p:cNvPr id="7768" name="Google Shape;7768;p274"/>
            <p:cNvSpPr/>
            <p:nvPr/>
          </p:nvSpPr>
          <p:spPr>
            <a:xfrm>
              <a:off x="1282125" y="1942105"/>
              <a:ext cx="360053" cy="1366551"/>
            </a:xfrm>
            <a:custGeom>
              <a:rect b="b" l="l" r="r" t="t"/>
              <a:pathLst>
                <a:path extrusionOk="0" h="21906" w="6317">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74"/>
            <p:cNvSpPr/>
            <p:nvPr/>
          </p:nvSpPr>
          <p:spPr>
            <a:xfrm>
              <a:off x="1276425" y="1928068"/>
              <a:ext cx="378577" cy="1391130"/>
            </a:xfrm>
            <a:custGeom>
              <a:rect b="b" l="l" r="r" t="t"/>
              <a:pathLst>
                <a:path extrusionOk="0" h="22300" w="6642">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62"/>
                                        </p:tgtEl>
                                        <p:attrNameLst>
                                          <p:attrName>style.visibility</p:attrName>
                                        </p:attrNameLst>
                                      </p:cBhvr>
                                      <p:to>
                                        <p:strVal val="visible"/>
                                      </p:to>
                                    </p:set>
                                    <p:animEffect filter="fade" transition="in">
                                      <p:cBhvr>
                                        <p:cTn dur="1000"/>
                                        <p:tgtEl>
                                          <p:spTgt spid="7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3" name="Shape 7773"/>
        <p:cNvGrpSpPr/>
        <p:nvPr/>
      </p:nvGrpSpPr>
      <p:grpSpPr>
        <a:xfrm>
          <a:off x="0" y="0"/>
          <a:ext cx="0" cy="0"/>
          <a:chOff x="0" y="0"/>
          <a:chExt cx="0" cy="0"/>
        </a:xfrm>
      </p:grpSpPr>
      <p:sp>
        <p:nvSpPr>
          <p:cNvPr id="7774" name="Google Shape;7774;p275"/>
          <p:cNvSpPr txBox="1"/>
          <p:nvPr>
            <p:ph type="title"/>
          </p:nvPr>
        </p:nvSpPr>
        <p:spPr>
          <a:xfrm>
            <a:off x="1378050" y="2344774"/>
            <a:ext cx="6387900" cy="9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a:t>Else</a:t>
            </a:r>
            <a:r>
              <a:rPr lang="en"/>
              <a:t> Statements</a:t>
            </a:r>
            <a:endParaRPr/>
          </a:p>
        </p:txBody>
      </p:sp>
      <p:sp>
        <p:nvSpPr>
          <p:cNvPr id="7775" name="Google Shape;7775;p275"/>
          <p:cNvSpPr txBox="1"/>
          <p:nvPr>
            <p:ph idx="2" type="title"/>
          </p:nvPr>
        </p:nvSpPr>
        <p:spPr>
          <a:xfrm>
            <a:off x="3843750" y="1322001"/>
            <a:ext cx="1456500" cy="816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02</a:t>
            </a:r>
            <a:endParaRPr/>
          </a:p>
        </p:txBody>
      </p:sp>
      <p:grpSp>
        <p:nvGrpSpPr>
          <p:cNvPr id="7776" name="Google Shape;7776;p275"/>
          <p:cNvGrpSpPr/>
          <p:nvPr/>
        </p:nvGrpSpPr>
        <p:grpSpPr>
          <a:xfrm>
            <a:off x="3928443" y="2086030"/>
            <a:ext cx="1287126" cy="176025"/>
            <a:chOff x="4345425" y="2175475"/>
            <a:chExt cx="800750" cy="176025"/>
          </a:xfrm>
        </p:grpSpPr>
        <p:sp>
          <p:nvSpPr>
            <p:cNvPr id="7777" name="Google Shape;7777;p27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7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275"/>
          <p:cNvGrpSpPr/>
          <p:nvPr/>
        </p:nvGrpSpPr>
        <p:grpSpPr>
          <a:xfrm>
            <a:off x="1541738" y="3108974"/>
            <a:ext cx="6053350" cy="176025"/>
            <a:chOff x="4345425" y="2175475"/>
            <a:chExt cx="800750" cy="176025"/>
          </a:xfrm>
        </p:grpSpPr>
        <p:sp>
          <p:nvSpPr>
            <p:cNvPr id="7780" name="Google Shape;7780;p27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7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275"/>
          <p:cNvGrpSpPr/>
          <p:nvPr/>
        </p:nvGrpSpPr>
        <p:grpSpPr>
          <a:xfrm flipH="1" rot="372491">
            <a:off x="1097518" y="3478413"/>
            <a:ext cx="595061" cy="675849"/>
            <a:chOff x="5464100" y="4208075"/>
            <a:chExt cx="494625" cy="579650"/>
          </a:xfrm>
        </p:grpSpPr>
        <p:sp>
          <p:nvSpPr>
            <p:cNvPr id="7783" name="Google Shape;7783;p275"/>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75"/>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75"/>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75"/>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75"/>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75"/>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75"/>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75"/>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75"/>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75"/>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75"/>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75"/>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275"/>
          <p:cNvGrpSpPr/>
          <p:nvPr/>
        </p:nvGrpSpPr>
        <p:grpSpPr>
          <a:xfrm rot="9456294">
            <a:off x="6849678" y="3273665"/>
            <a:ext cx="2306042" cy="512923"/>
            <a:chOff x="7051300" y="3461525"/>
            <a:chExt cx="2305989" cy="512912"/>
          </a:xfrm>
        </p:grpSpPr>
        <p:sp>
          <p:nvSpPr>
            <p:cNvPr id="7796" name="Google Shape;7796;p275"/>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75"/>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75"/>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75"/>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75"/>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75"/>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75"/>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75"/>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75"/>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75"/>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75"/>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75"/>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75"/>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75"/>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75"/>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75"/>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75"/>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75"/>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275"/>
          <p:cNvGrpSpPr/>
          <p:nvPr/>
        </p:nvGrpSpPr>
        <p:grpSpPr>
          <a:xfrm rot="854098">
            <a:off x="7782856" y="510397"/>
            <a:ext cx="639528" cy="438002"/>
            <a:chOff x="5501450" y="2545600"/>
            <a:chExt cx="639525" cy="438000"/>
          </a:xfrm>
        </p:grpSpPr>
        <p:sp>
          <p:nvSpPr>
            <p:cNvPr id="7815" name="Google Shape;7815;p275"/>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75"/>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774"/>
                                        </p:tgtEl>
                                        <p:attrNameLst>
                                          <p:attrName>style.visibility</p:attrName>
                                        </p:attrNameLst>
                                      </p:cBhvr>
                                      <p:to>
                                        <p:strVal val="visible"/>
                                      </p:to>
                                    </p:set>
                                    <p:anim calcmode="lin" valueType="num">
                                      <p:cBhvr additive="base">
                                        <p:cTn dur="1000"/>
                                        <p:tgtEl>
                                          <p:spTgt spid="77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75"/>
                                        </p:tgtEl>
                                        <p:attrNameLst>
                                          <p:attrName>style.visibility</p:attrName>
                                        </p:attrNameLst>
                                      </p:cBhvr>
                                      <p:to>
                                        <p:strVal val="visible"/>
                                      </p:to>
                                    </p:set>
                                    <p:anim calcmode="lin" valueType="num">
                                      <p:cBhvr additive="base">
                                        <p:cTn dur="1000"/>
                                        <p:tgtEl>
                                          <p:spTgt spid="77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76"/>
                                        </p:tgtEl>
                                        <p:attrNameLst>
                                          <p:attrName>style.visibility</p:attrName>
                                        </p:attrNameLst>
                                      </p:cBhvr>
                                      <p:to>
                                        <p:strVal val="visible"/>
                                      </p:to>
                                    </p:set>
                                    <p:anim calcmode="lin" valueType="num">
                                      <p:cBhvr additive="base">
                                        <p:cTn dur="1000"/>
                                        <p:tgtEl>
                                          <p:spTgt spid="77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79"/>
                                        </p:tgtEl>
                                        <p:attrNameLst>
                                          <p:attrName>style.visibility</p:attrName>
                                        </p:attrNameLst>
                                      </p:cBhvr>
                                      <p:to>
                                        <p:strVal val="visible"/>
                                      </p:to>
                                    </p:set>
                                    <p:anim calcmode="lin" valueType="num">
                                      <p:cBhvr additive="base">
                                        <p:cTn dur="1000"/>
                                        <p:tgtEl>
                                          <p:spTgt spid="77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782"/>
                                        </p:tgtEl>
                                        <p:attrNameLst>
                                          <p:attrName>style.visibility</p:attrName>
                                        </p:attrNameLst>
                                      </p:cBhvr>
                                      <p:to>
                                        <p:strVal val="visible"/>
                                      </p:to>
                                    </p:set>
                                    <p:anim calcmode="lin" valueType="num">
                                      <p:cBhvr additive="base">
                                        <p:cTn dur="1000"/>
                                        <p:tgtEl>
                                          <p:spTgt spid="77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814"/>
                                        </p:tgtEl>
                                        <p:attrNameLst>
                                          <p:attrName>style.visibility</p:attrName>
                                        </p:attrNameLst>
                                      </p:cBhvr>
                                      <p:to>
                                        <p:strVal val="visible"/>
                                      </p:to>
                                    </p:set>
                                    <p:anim calcmode="lin" valueType="num">
                                      <p:cBhvr additive="base">
                                        <p:cTn dur="1000"/>
                                        <p:tgtEl>
                                          <p:spTgt spid="781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7795"/>
                                        </p:tgtEl>
                                        <p:attrNameLst>
                                          <p:attrName>style.visibility</p:attrName>
                                        </p:attrNameLst>
                                      </p:cBhvr>
                                      <p:to>
                                        <p:strVal val="visible"/>
                                      </p:to>
                                    </p:set>
                                    <p:anim calcmode="lin" valueType="num">
                                      <p:cBhvr additive="base">
                                        <p:cTn dur="1000"/>
                                        <p:tgtEl>
                                          <p:spTgt spid="77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0" name="Shape 7820"/>
        <p:cNvGrpSpPr/>
        <p:nvPr/>
      </p:nvGrpSpPr>
      <p:grpSpPr>
        <a:xfrm>
          <a:off x="0" y="0"/>
          <a:ext cx="0" cy="0"/>
          <a:chOff x="0" y="0"/>
          <a:chExt cx="0" cy="0"/>
        </a:xfrm>
      </p:grpSpPr>
      <p:pic>
        <p:nvPicPr>
          <p:cNvPr id="7821" name="Google Shape;7821;p276"/>
          <p:cNvPicPr preferRelativeResize="0"/>
          <p:nvPr/>
        </p:nvPicPr>
        <p:blipFill>
          <a:blip r:embed="rId3">
            <a:alphaModFix/>
          </a:blip>
          <a:stretch>
            <a:fillRect/>
          </a:stretch>
        </p:blipFill>
        <p:spPr>
          <a:xfrm>
            <a:off x="156000" y="2182425"/>
            <a:ext cx="4416001" cy="2446596"/>
          </a:xfrm>
          <a:prstGeom prst="rect">
            <a:avLst/>
          </a:prstGeom>
          <a:noFill/>
          <a:ln>
            <a:noFill/>
          </a:ln>
        </p:spPr>
      </p:pic>
      <p:pic>
        <p:nvPicPr>
          <p:cNvPr id="7822" name="Google Shape;7822;p276"/>
          <p:cNvPicPr preferRelativeResize="0"/>
          <p:nvPr/>
        </p:nvPicPr>
        <p:blipFill>
          <a:blip r:embed="rId4">
            <a:alphaModFix/>
          </a:blip>
          <a:stretch>
            <a:fillRect/>
          </a:stretch>
        </p:blipFill>
        <p:spPr>
          <a:xfrm>
            <a:off x="4626600" y="2208475"/>
            <a:ext cx="4416000" cy="2394493"/>
          </a:xfrm>
          <a:prstGeom prst="rect">
            <a:avLst/>
          </a:prstGeom>
          <a:noFill/>
          <a:ln>
            <a:noFill/>
          </a:ln>
        </p:spPr>
      </p:pic>
      <p:sp>
        <p:nvSpPr>
          <p:cNvPr id="7823" name="Google Shape;7823;p276"/>
          <p:cNvSpPr txBox="1"/>
          <p:nvPr>
            <p:ph idx="1" type="subTitle"/>
          </p:nvPr>
        </p:nvSpPr>
        <p:spPr>
          <a:xfrm>
            <a:off x="588475" y="957976"/>
            <a:ext cx="5526900" cy="14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 "else" statement is used in conjunction with an "if" statement to provide an alternative set of instructions to execute when the condition of the "if" statement is not met. </a:t>
            </a:r>
            <a:endParaRPr/>
          </a:p>
        </p:txBody>
      </p:sp>
      <p:sp>
        <p:nvSpPr>
          <p:cNvPr id="7824" name="Google Shape;7824;p276"/>
          <p:cNvSpPr txBox="1"/>
          <p:nvPr>
            <p:ph type="title"/>
          </p:nvPr>
        </p:nvSpPr>
        <p:spPr>
          <a:xfrm>
            <a:off x="443225" y="298100"/>
            <a:ext cx="48801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What is an Else Statement</a:t>
            </a:r>
            <a:endParaRPr/>
          </a:p>
        </p:txBody>
      </p:sp>
      <p:grpSp>
        <p:nvGrpSpPr>
          <p:cNvPr id="7825" name="Google Shape;7825;p276"/>
          <p:cNvGrpSpPr/>
          <p:nvPr/>
        </p:nvGrpSpPr>
        <p:grpSpPr>
          <a:xfrm flipH="1" rot="7373310">
            <a:off x="2396028" y="4134670"/>
            <a:ext cx="580411" cy="681069"/>
            <a:chOff x="645175" y="3632150"/>
            <a:chExt cx="394550" cy="462975"/>
          </a:xfrm>
        </p:grpSpPr>
        <p:sp>
          <p:nvSpPr>
            <p:cNvPr id="7826" name="Google Shape;7826;p276"/>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76"/>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276"/>
          <p:cNvGrpSpPr/>
          <p:nvPr/>
        </p:nvGrpSpPr>
        <p:grpSpPr>
          <a:xfrm flipH="1" rot="7191496">
            <a:off x="7395735" y="4065015"/>
            <a:ext cx="771576" cy="905387"/>
            <a:chOff x="645175" y="3632150"/>
            <a:chExt cx="394550" cy="462975"/>
          </a:xfrm>
        </p:grpSpPr>
        <p:sp>
          <p:nvSpPr>
            <p:cNvPr id="7829" name="Google Shape;7829;p276"/>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76"/>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276"/>
          <p:cNvGrpSpPr/>
          <p:nvPr/>
        </p:nvGrpSpPr>
        <p:grpSpPr>
          <a:xfrm>
            <a:off x="588483" y="727950"/>
            <a:ext cx="4195530" cy="176025"/>
            <a:chOff x="4345425" y="2175475"/>
            <a:chExt cx="800750" cy="176025"/>
          </a:xfrm>
        </p:grpSpPr>
        <p:sp>
          <p:nvSpPr>
            <p:cNvPr id="7832" name="Google Shape;7832;p27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7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7" name="Shape 7837"/>
        <p:cNvGrpSpPr/>
        <p:nvPr/>
      </p:nvGrpSpPr>
      <p:grpSpPr>
        <a:xfrm>
          <a:off x="0" y="0"/>
          <a:ext cx="0" cy="0"/>
          <a:chOff x="0" y="0"/>
          <a:chExt cx="0" cy="0"/>
        </a:xfrm>
      </p:grpSpPr>
      <p:pic>
        <p:nvPicPr>
          <p:cNvPr id="7838" name="Google Shape;7838;p277"/>
          <p:cNvPicPr preferRelativeResize="0"/>
          <p:nvPr/>
        </p:nvPicPr>
        <p:blipFill>
          <a:blip r:embed="rId3">
            <a:alphaModFix/>
          </a:blip>
          <a:stretch>
            <a:fillRect/>
          </a:stretch>
        </p:blipFill>
        <p:spPr>
          <a:xfrm>
            <a:off x="4784000" y="294601"/>
            <a:ext cx="4195526" cy="4554303"/>
          </a:xfrm>
          <a:prstGeom prst="rect">
            <a:avLst/>
          </a:prstGeom>
          <a:noFill/>
          <a:ln>
            <a:noFill/>
          </a:ln>
        </p:spPr>
      </p:pic>
      <p:sp>
        <p:nvSpPr>
          <p:cNvPr id="7839" name="Google Shape;7839;p277"/>
          <p:cNvSpPr txBox="1"/>
          <p:nvPr>
            <p:ph idx="1" type="subTitle"/>
          </p:nvPr>
        </p:nvSpPr>
        <p:spPr>
          <a:xfrm>
            <a:off x="1335425" y="1254450"/>
            <a:ext cx="2631600" cy="26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"else" statement in Python functions similarly to an "if" statement but has its own body of code that is executed when the "if" condition is not satisfied. If the "if" condition is false, the code within the "else" block is executed.</a:t>
            </a:r>
            <a:endParaRPr/>
          </a:p>
        </p:txBody>
      </p:sp>
      <p:sp>
        <p:nvSpPr>
          <p:cNvPr id="7840" name="Google Shape;7840;p277"/>
          <p:cNvSpPr txBox="1"/>
          <p:nvPr>
            <p:ph type="title"/>
          </p:nvPr>
        </p:nvSpPr>
        <p:spPr>
          <a:xfrm>
            <a:off x="443225" y="298100"/>
            <a:ext cx="4416000" cy="509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Else</a:t>
            </a:r>
            <a:r>
              <a:rPr lang="en"/>
              <a:t> Statement Format</a:t>
            </a:r>
            <a:endParaRPr/>
          </a:p>
        </p:txBody>
      </p:sp>
      <p:grpSp>
        <p:nvGrpSpPr>
          <p:cNvPr id="7841" name="Google Shape;7841;p277"/>
          <p:cNvGrpSpPr/>
          <p:nvPr/>
        </p:nvGrpSpPr>
        <p:grpSpPr>
          <a:xfrm rot="-2700000">
            <a:off x="3364868" y="3592698"/>
            <a:ext cx="771572" cy="905382"/>
            <a:chOff x="645175" y="3632150"/>
            <a:chExt cx="394550" cy="462975"/>
          </a:xfrm>
        </p:grpSpPr>
        <p:sp>
          <p:nvSpPr>
            <p:cNvPr id="7842" name="Google Shape;7842;p277"/>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77"/>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277"/>
          <p:cNvGrpSpPr/>
          <p:nvPr/>
        </p:nvGrpSpPr>
        <p:grpSpPr>
          <a:xfrm>
            <a:off x="588483" y="727950"/>
            <a:ext cx="4195530" cy="176025"/>
            <a:chOff x="4345425" y="2175475"/>
            <a:chExt cx="800750" cy="176025"/>
          </a:xfrm>
        </p:grpSpPr>
        <p:sp>
          <p:nvSpPr>
            <p:cNvPr id="7845" name="Google Shape;7845;p27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7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nline Notebook XL by Slidesgo">
  <a:themeElements>
    <a:clrScheme name="Simple Light">
      <a:dk1>
        <a:srgbClr val="1C4587"/>
      </a:dk1>
      <a:lt1>
        <a:srgbClr val="FFFFFF"/>
      </a:lt1>
      <a:dk2>
        <a:srgbClr val="000000"/>
      </a:dk2>
      <a:lt2>
        <a:srgbClr val="F6B0F7"/>
      </a:lt2>
      <a:accent1>
        <a:srgbClr val="CAFFCA"/>
      </a:accent1>
      <a:accent2>
        <a:srgbClr val="FFE599"/>
      </a:accent2>
      <a:accent3>
        <a:srgbClr val="FFF8D3"/>
      </a:accent3>
      <a:accent4>
        <a:srgbClr val="FFBBAA"/>
      </a:accent4>
      <a:accent5>
        <a:srgbClr val="FFFFFF"/>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